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1"/>
  </p:notesMasterIdLst>
  <p:sldIdLst>
    <p:sldId id="256" r:id="rId5"/>
    <p:sldId id="258" r:id="rId6"/>
    <p:sldId id="257" r:id="rId7"/>
    <p:sldId id="289" r:id="rId8"/>
    <p:sldId id="259" r:id="rId9"/>
    <p:sldId id="260" r:id="rId10"/>
    <p:sldId id="261" r:id="rId11"/>
    <p:sldId id="262" r:id="rId12"/>
    <p:sldId id="290" r:id="rId13"/>
    <p:sldId id="263" r:id="rId14"/>
    <p:sldId id="264" r:id="rId15"/>
    <p:sldId id="265" r:id="rId16"/>
    <p:sldId id="291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4" r:id="rId40"/>
    <p:sldId id="305" r:id="rId41"/>
    <p:sldId id="306" r:id="rId42"/>
    <p:sldId id="307" r:id="rId43"/>
    <p:sldId id="308" r:id="rId44"/>
    <p:sldId id="302" r:id="rId45"/>
    <p:sldId id="303" r:id="rId46"/>
    <p:sldId id="278" r:id="rId47"/>
    <p:sldId id="309" r:id="rId48"/>
    <p:sldId id="310" r:id="rId49"/>
    <p:sldId id="311" r:id="rId50"/>
    <p:sldId id="312" r:id="rId51"/>
    <p:sldId id="318" r:id="rId52"/>
    <p:sldId id="319" r:id="rId53"/>
    <p:sldId id="320" r:id="rId54"/>
    <p:sldId id="321" r:id="rId55"/>
    <p:sldId id="313" r:id="rId56"/>
    <p:sldId id="314" r:id="rId57"/>
    <p:sldId id="322" r:id="rId58"/>
    <p:sldId id="323" r:id="rId59"/>
    <p:sldId id="324" r:id="rId60"/>
    <p:sldId id="317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4" r:id="rId70"/>
    <p:sldId id="335" r:id="rId71"/>
    <p:sldId id="336" r:id="rId72"/>
    <p:sldId id="337" r:id="rId73"/>
    <p:sldId id="279" r:id="rId74"/>
    <p:sldId id="280" r:id="rId75"/>
    <p:sldId id="281" r:id="rId76"/>
    <p:sldId id="282" r:id="rId77"/>
    <p:sldId id="283" r:id="rId78"/>
    <p:sldId id="340" r:id="rId79"/>
    <p:sldId id="33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B2E1B1-F3C1-473B-9E4E-8E9B7904EED0}" v="53" dt="2023-07-09T14:52:05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49" autoAdjust="0"/>
  </p:normalViewPr>
  <p:slideViewPr>
    <p:cSldViewPr snapToGrid="0">
      <p:cViewPr varScale="1">
        <p:scale>
          <a:sx n="94" d="100"/>
          <a:sy n="94" d="100"/>
        </p:scale>
        <p:origin x="3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0af6d1cc-c945-4f1a-a213-3e077e7e8646" providerId="ADAL" clId="{B0B2E1B1-F3C1-473B-9E4E-8E9B7904EED0}"/>
    <pc:docChg chg="undo custSel addSld delSld modSld sldOrd">
      <pc:chgData name="Robert French" userId="0af6d1cc-c945-4f1a-a213-3e077e7e8646" providerId="ADAL" clId="{B0B2E1B1-F3C1-473B-9E4E-8E9B7904EED0}" dt="2023-07-09T14:52:48.902" v="2273" actId="26606"/>
      <pc:docMkLst>
        <pc:docMk/>
      </pc:docMkLst>
      <pc:sldChg chg="addSp delSp modSp new mod">
        <pc:chgData name="Robert French" userId="0af6d1cc-c945-4f1a-a213-3e077e7e8646" providerId="ADAL" clId="{B0B2E1B1-F3C1-473B-9E4E-8E9B7904EED0}" dt="2023-06-25T15:22:23.280" v="91" actId="1076"/>
        <pc:sldMkLst>
          <pc:docMk/>
          <pc:sldMk cId="569931205" sldId="256"/>
        </pc:sldMkLst>
        <pc:spChg chg="del">
          <ac:chgData name="Robert French" userId="0af6d1cc-c945-4f1a-a213-3e077e7e8646" providerId="ADAL" clId="{B0B2E1B1-F3C1-473B-9E4E-8E9B7904EED0}" dt="2023-06-25T15:20:06.591" v="1" actId="478"/>
          <ac:spMkLst>
            <pc:docMk/>
            <pc:sldMk cId="569931205" sldId="256"/>
            <ac:spMk id="2" creationId="{ACFBE7E6-3623-DA4B-5350-E34E20F5B0F6}"/>
          </ac:spMkLst>
        </pc:spChg>
        <pc:spChg chg="del">
          <ac:chgData name="Robert French" userId="0af6d1cc-c945-4f1a-a213-3e077e7e8646" providerId="ADAL" clId="{B0B2E1B1-F3C1-473B-9E4E-8E9B7904EED0}" dt="2023-06-25T15:20:08.795" v="2" actId="478"/>
          <ac:spMkLst>
            <pc:docMk/>
            <pc:sldMk cId="569931205" sldId="256"/>
            <ac:spMk id="3" creationId="{7D718534-789A-851C-4CFD-27C6297A3FBA}"/>
          </ac:spMkLst>
        </pc:spChg>
        <pc:spChg chg="add mod">
          <ac:chgData name="Robert French" userId="0af6d1cc-c945-4f1a-a213-3e077e7e8646" providerId="ADAL" clId="{B0B2E1B1-F3C1-473B-9E4E-8E9B7904EED0}" dt="2023-06-25T15:22:23.280" v="91" actId="1076"/>
          <ac:spMkLst>
            <pc:docMk/>
            <pc:sldMk cId="569931205" sldId="256"/>
            <ac:spMk id="6" creationId="{720D9305-D550-6CD9-F1EB-56308D88F5F2}"/>
          </ac:spMkLst>
        </pc:spChg>
        <pc:picChg chg="add mod">
          <ac:chgData name="Robert French" userId="0af6d1cc-c945-4f1a-a213-3e077e7e8646" providerId="ADAL" clId="{B0B2E1B1-F3C1-473B-9E4E-8E9B7904EED0}" dt="2023-06-25T15:22:16.400" v="90" actId="1076"/>
          <ac:picMkLst>
            <pc:docMk/>
            <pc:sldMk cId="569931205" sldId="256"/>
            <ac:picMk id="5" creationId="{D8DD4079-9E62-9C74-7F5F-B4A4935FA3C8}"/>
          </ac:picMkLst>
        </pc:picChg>
      </pc:sldChg>
      <pc:sldChg chg="addSp add mod modNotesTx">
        <pc:chgData name="Robert French" userId="0af6d1cc-c945-4f1a-a213-3e077e7e8646" providerId="ADAL" clId="{B0B2E1B1-F3C1-473B-9E4E-8E9B7904EED0}" dt="2023-06-25T15:28:00.687" v="220" actId="20577"/>
        <pc:sldMkLst>
          <pc:docMk/>
          <pc:sldMk cId="2344554814" sldId="257"/>
        </pc:sldMkLst>
        <pc:picChg chg="add">
          <ac:chgData name="Robert French" userId="0af6d1cc-c945-4f1a-a213-3e077e7e8646" providerId="ADAL" clId="{B0B2E1B1-F3C1-473B-9E4E-8E9B7904EED0}" dt="2023-06-25T15:27:33.777" v="92" actId="22"/>
          <ac:picMkLst>
            <pc:docMk/>
            <pc:sldMk cId="2344554814" sldId="257"/>
            <ac:picMk id="3" creationId="{9FF5EAC9-44F7-CF92-CD8A-9E95F90D62EE}"/>
          </ac:picMkLst>
        </pc:picChg>
      </pc:sldChg>
      <pc:sldChg chg="addSp modSp add mod ord setBg">
        <pc:chgData name="Robert French" userId="0af6d1cc-c945-4f1a-a213-3e077e7e8646" providerId="ADAL" clId="{B0B2E1B1-F3C1-473B-9E4E-8E9B7904EED0}" dt="2023-06-25T15:29:14.306" v="227" actId="1076"/>
        <pc:sldMkLst>
          <pc:docMk/>
          <pc:sldMk cId="2784095945" sldId="258"/>
        </pc:sldMkLst>
        <pc:spChg chg="add">
          <ac:chgData name="Robert French" userId="0af6d1cc-c945-4f1a-a213-3e077e7e8646" providerId="ADAL" clId="{B0B2E1B1-F3C1-473B-9E4E-8E9B7904EED0}" dt="2023-06-25T15:28:46.619" v="225" actId="26606"/>
          <ac:spMkLst>
            <pc:docMk/>
            <pc:sldMk cId="2784095945" sldId="258"/>
            <ac:spMk id="1031" creationId="{42A4FC2C-047E-45A5-965D-8E1E3BF09BC6}"/>
          </ac:spMkLst>
        </pc:spChg>
        <pc:picChg chg="add mod">
          <ac:chgData name="Robert French" userId="0af6d1cc-c945-4f1a-a213-3e077e7e8646" providerId="ADAL" clId="{B0B2E1B1-F3C1-473B-9E4E-8E9B7904EED0}" dt="2023-06-25T15:29:14.306" v="227" actId="1076"/>
          <ac:picMkLst>
            <pc:docMk/>
            <pc:sldMk cId="2784095945" sldId="258"/>
            <ac:picMk id="3" creationId="{98237E7B-992D-EF31-01A3-E6CECFFA7096}"/>
          </ac:picMkLst>
        </pc:picChg>
        <pc:picChg chg="add mod">
          <ac:chgData name="Robert French" userId="0af6d1cc-c945-4f1a-a213-3e077e7e8646" providerId="ADAL" clId="{B0B2E1B1-F3C1-473B-9E4E-8E9B7904EED0}" dt="2023-06-25T15:28:46.619" v="225" actId="26606"/>
          <ac:picMkLst>
            <pc:docMk/>
            <pc:sldMk cId="2784095945" sldId="258"/>
            <ac:picMk id="1026" creationId="{924D56C3-E948-5C2E-C778-35C29B04C26D}"/>
          </ac:picMkLst>
        </pc:picChg>
      </pc:sldChg>
      <pc:sldChg chg="addSp add mod">
        <pc:chgData name="Robert French" userId="0af6d1cc-c945-4f1a-a213-3e077e7e8646" providerId="ADAL" clId="{B0B2E1B1-F3C1-473B-9E4E-8E9B7904EED0}" dt="2023-06-25T15:31:44.467" v="231" actId="22"/>
        <pc:sldMkLst>
          <pc:docMk/>
          <pc:sldMk cId="2953432410" sldId="259"/>
        </pc:sldMkLst>
        <pc:picChg chg="add">
          <ac:chgData name="Robert French" userId="0af6d1cc-c945-4f1a-a213-3e077e7e8646" providerId="ADAL" clId="{B0B2E1B1-F3C1-473B-9E4E-8E9B7904EED0}" dt="2023-06-25T15:31:44.467" v="231" actId="22"/>
          <ac:picMkLst>
            <pc:docMk/>
            <pc:sldMk cId="2953432410" sldId="259"/>
            <ac:picMk id="3" creationId="{91436146-6A08-6743-A775-F43850C9C94E}"/>
          </ac:picMkLst>
        </pc:picChg>
      </pc:sldChg>
      <pc:sldChg chg="addSp delSp add mod">
        <pc:chgData name="Robert French" userId="0af6d1cc-c945-4f1a-a213-3e077e7e8646" providerId="ADAL" clId="{B0B2E1B1-F3C1-473B-9E4E-8E9B7904EED0}" dt="2023-06-25T15:38:43.271" v="234" actId="22"/>
        <pc:sldMkLst>
          <pc:docMk/>
          <pc:sldMk cId="517102381" sldId="260"/>
        </pc:sldMkLst>
        <pc:picChg chg="add del">
          <ac:chgData name="Robert French" userId="0af6d1cc-c945-4f1a-a213-3e077e7e8646" providerId="ADAL" clId="{B0B2E1B1-F3C1-473B-9E4E-8E9B7904EED0}" dt="2023-06-25T15:38:42.776" v="233" actId="478"/>
          <ac:picMkLst>
            <pc:docMk/>
            <pc:sldMk cId="517102381" sldId="260"/>
            <ac:picMk id="3" creationId="{907AED90-DC62-C22C-7A74-73357D57E8E6}"/>
          </ac:picMkLst>
        </pc:picChg>
        <pc:picChg chg="add">
          <ac:chgData name="Robert French" userId="0af6d1cc-c945-4f1a-a213-3e077e7e8646" providerId="ADAL" clId="{B0B2E1B1-F3C1-473B-9E4E-8E9B7904EED0}" dt="2023-06-25T15:38:43.271" v="234" actId="22"/>
          <ac:picMkLst>
            <pc:docMk/>
            <pc:sldMk cId="517102381" sldId="260"/>
            <ac:picMk id="5" creationId="{F8240964-5A9A-624B-D3A0-E6236FC56168}"/>
          </ac:picMkLst>
        </pc:picChg>
      </pc:sldChg>
      <pc:sldChg chg="addSp add mod">
        <pc:chgData name="Robert French" userId="0af6d1cc-c945-4f1a-a213-3e077e7e8646" providerId="ADAL" clId="{B0B2E1B1-F3C1-473B-9E4E-8E9B7904EED0}" dt="2023-06-25T15:40:21.360" v="235" actId="22"/>
        <pc:sldMkLst>
          <pc:docMk/>
          <pc:sldMk cId="1585929330" sldId="261"/>
        </pc:sldMkLst>
        <pc:picChg chg="add">
          <ac:chgData name="Robert French" userId="0af6d1cc-c945-4f1a-a213-3e077e7e8646" providerId="ADAL" clId="{B0B2E1B1-F3C1-473B-9E4E-8E9B7904EED0}" dt="2023-06-25T15:40:21.360" v="235" actId="22"/>
          <ac:picMkLst>
            <pc:docMk/>
            <pc:sldMk cId="1585929330" sldId="261"/>
            <ac:picMk id="3" creationId="{B1AA798E-4741-BBCD-18F1-9086BD5E7C10}"/>
          </ac:picMkLst>
        </pc:picChg>
      </pc:sldChg>
      <pc:sldChg chg="addSp modSp add mod setBg">
        <pc:chgData name="Robert French" userId="0af6d1cc-c945-4f1a-a213-3e077e7e8646" providerId="ADAL" clId="{B0B2E1B1-F3C1-473B-9E4E-8E9B7904EED0}" dt="2023-06-25T15:43:07.943" v="237" actId="26606"/>
        <pc:sldMkLst>
          <pc:docMk/>
          <pc:sldMk cId="370295011" sldId="262"/>
        </pc:sldMkLst>
        <pc:spChg chg="add">
          <ac:chgData name="Robert French" userId="0af6d1cc-c945-4f1a-a213-3e077e7e8646" providerId="ADAL" clId="{B0B2E1B1-F3C1-473B-9E4E-8E9B7904EED0}" dt="2023-06-25T15:43:07.943" v="237" actId="26606"/>
          <ac:spMkLst>
            <pc:docMk/>
            <pc:sldMk cId="370295011" sldId="262"/>
            <ac:spMk id="8" creationId="{42A4FC2C-047E-45A5-965D-8E1E3BF09BC6}"/>
          </ac:spMkLst>
        </pc:spChg>
        <pc:picChg chg="add mod">
          <ac:chgData name="Robert French" userId="0af6d1cc-c945-4f1a-a213-3e077e7e8646" providerId="ADAL" clId="{B0B2E1B1-F3C1-473B-9E4E-8E9B7904EED0}" dt="2023-06-25T15:43:07.943" v="237" actId="26606"/>
          <ac:picMkLst>
            <pc:docMk/>
            <pc:sldMk cId="370295011" sldId="262"/>
            <ac:picMk id="3" creationId="{5EA6A3D1-F51D-4B67-8CF8-8D3B4604689E}"/>
          </ac:picMkLst>
        </pc:picChg>
      </pc:sldChg>
      <pc:sldChg chg="addSp delSp modSp add mod setBg">
        <pc:chgData name="Robert French" userId="0af6d1cc-c945-4f1a-a213-3e077e7e8646" providerId="ADAL" clId="{B0B2E1B1-F3C1-473B-9E4E-8E9B7904EED0}" dt="2023-06-25T15:51:14.613" v="245" actId="1076"/>
        <pc:sldMkLst>
          <pc:docMk/>
          <pc:sldMk cId="2641522553" sldId="263"/>
        </pc:sldMkLst>
        <pc:spChg chg="add del">
          <ac:chgData name="Robert French" userId="0af6d1cc-c945-4f1a-a213-3e077e7e8646" providerId="ADAL" clId="{B0B2E1B1-F3C1-473B-9E4E-8E9B7904EED0}" dt="2023-06-25T15:51:01.528" v="242" actId="26606"/>
          <ac:spMkLst>
            <pc:docMk/>
            <pc:sldMk cId="2641522553" sldId="263"/>
            <ac:spMk id="8" creationId="{32BC26D8-82FB-445E-AA49-62A77D7C1EE0}"/>
          </ac:spMkLst>
        </pc:spChg>
        <pc:spChg chg="add del">
          <ac:chgData name="Robert French" userId="0af6d1cc-c945-4f1a-a213-3e077e7e8646" providerId="ADAL" clId="{B0B2E1B1-F3C1-473B-9E4E-8E9B7904EED0}" dt="2023-06-25T15:51:01.528" v="242" actId="26606"/>
          <ac:spMkLst>
            <pc:docMk/>
            <pc:sldMk cId="2641522553" sldId="263"/>
            <ac:spMk id="10" creationId="{CB44330D-EA18-4254-AA95-EB49948539B8}"/>
          </ac:spMkLst>
        </pc:spChg>
        <pc:picChg chg="add mod">
          <ac:chgData name="Robert French" userId="0af6d1cc-c945-4f1a-a213-3e077e7e8646" providerId="ADAL" clId="{B0B2E1B1-F3C1-473B-9E4E-8E9B7904EED0}" dt="2023-06-25T15:51:14.613" v="245" actId="1076"/>
          <ac:picMkLst>
            <pc:docMk/>
            <pc:sldMk cId="2641522553" sldId="263"/>
            <ac:picMk id="3" creationId="{856A4770-1D2E-5573-25AB-75FEA522C106}"/>
          </ac:picMkLst>
        </pc:picChg>
      </pc:sldChg>
      <pc:sldChg chg="addSp delSp modSp add mod setBg">
        <pc:chgData name="Robert French" userId="0af6d1cc-c945-4f1a-a213-3e077e7e8646" providerId="ADAL" clId="{B0B2E1B1-F3C1-473B-9E4E-8E9B7904EED0}" dt="2023-06-25T16:09:51.613" v="293" actId="22"/>
        <pc:sldMkLst>
          <pc:docMk/>
          <pc:sldMk cId="3322482503" sldId="264"/>
        </pc:sldMkLst>
        <pc:spChg chg="add">
          <ac:chgData name="Robert French" userId="0af6d1cc-c945-4f1a-a213-3e077e7e8646" providerId="ADAL" clId="{B0B2E1B1-F3C1-473B-9E4E-8E9B7904EED0}" dt="2023-06-25T15:56:34.555" v="247" actId="26606"/>
          <ac:spMkLst>
            <pc:docMk/>
            <pc:sldMk cId="3322482503" sldId="264"/>
            <ac:spMk id="8" creationId="{42A4FC2C-047E-45A5-965D-8E1E3BF09BC6}"/>
          </ac:spMkLst>
        </pc:spChg>
        <pc:picChg chg="add mod">
          <ac:chgData name="Robert French" userId="0af6d1cc-c945-4f1a-a213-3e077e7e8646" providerId="ADAL" clId="{B0B2E1B1-F3C1-473B-9E4E-8E9B7904EED0}" dt="2023-06-25T15:56:34.555" v="247" actId="26606"/>
          <ac:picMkLst>
            <pc:docMk/>
            <pc:sldMk cId="3322482503" sldId="264"/>
            <ac:picMk id="3" creationId="{9AB87FCD-0132-4D39-15A5-689B2EFB23C7}"/>
          </ac:picMkLst>
        </pc:picChg>
        <pc:picChg chg="add del">
          <ac:chgData name="Robert French" userId="0af6d1cc-c945-4f1a-a213-3e077e7e8646" providerId="ADAL" clId="{B0B2E1B1-F3C1-473B-9E4E-8E9B7904EED0}" dt="2023-06-25T16:09:51.613" v="293" actId="22"/>
          <ac:picMkLst>
            <pc:docMk/>
            <pc:sldMk cId="3322482503" sldId="264"/>
            <ac:picMk id="5" creationId="{E58DBA3D-A9B2-C744-2DF4-DF72DEA9B6D4}"/>
          </ac:picMkLst>
        </pc:picChg>
      </pc:sldChg>
      <pc:sldChg chg="addSp delSp modSp add mod">
        <pc:chgData name="Robert French" userId="0af6d1cc-c945-4f1a-a213-3e077e7e8646" providerId="ADAL" clId="{B0B2E1B1-F3C1-473B-9E4E-8E9B7904EED0}" dt="2023-06-25T16:19:42.061" v="636" actId="1076"/>
        <pc:sldMkLst>
          <pc:docMk/>
          <pc:sldMk cId="1869688625" sldId="265"/>
        </pc:sldMkLst>
        <pc:spChg chg="add mod">
          <ac:chgData name="Robert French" userId="0af6d1cc-c945-4f1a-a213-3e077e7e8646" providerId="ADAL" clId="{B0B2E1B1-F3C1-473B-9E4E-8E9B7904EED0}" dt="2023-06-25T16:18:49.038" v="558" actId="1076"/>
          <ac:spMkLst>
            <pc:docMk/>
            <pc:sldMk cId="1869688625" sldId="265"/>
            <ac:spMk id="6" creationId="{CFDCF2FB-2AFB-E64B-63A2-1141C80847C8}"/>
          </ac:spMkLst>
        </pc:spChg>
        <pc:spChg chg="add mod">
          <ac:chgData name="Robert French" userId="0af6d1cc-c945-4f1a-a213-3e077e7e8646" providerId="ADAL" clId="{B0B2E1B1-F3C1-473B-9E4E-8E9B7904EED0}" dt="2023-06-25T16:12:47.232" v="457" actId="164"/>
          <ac:spMkLst>
            <pc:docMk/>
            <pc:sldMk cId="1869688625" sldId="265"/>
            <ac:spMk id="7" creationId="{FDF7E05A-83E4-612F-87F2-ACD44C8B6EBD}"/>
          </ac:spMkLst>
        </pc:spChg>
        <pc:spChg chg="add mod">
          <ac:chgData name="Robert French" userId="0af6d1cc-c945-4f1a-a213-3e077e7e8646" providerId="ADAL" clId="{B0B2E1B1-F3C1-473B-9E4E-8E9B7904EED0}" dt="2023-06-25T16:12:34.985" v="455" actId="164"/>
          <ac:spMkLst>
            <pc:docMk/>
            <pc:sldMk cId="1869688625" sldId="265"/>
            <ac:spMk id="10" creationId="{86C15D53-F8DA-29C9-997D-1B55B8E9F577}"/>
          </ac:spMkLst>
        </pc:spChg>
        <pc:spChg chg="add mod">
          <ac:chgData name="Robert French" userId="0af6d1cc-c945-4f1a-a213-3e077e7e8646" providerId="ADAL" clId="{B0B2E1B1-F3C1-473B-9E4E-8E9B7904EED0}" dt="2023-06-25T16:18:39.641" v="556" actId="20577"/>
          <ac:spMkLst>
            <pc:docMk/>
            <pc:sldMk cId="1869688625" sldId="265"/>
            <ac:spMk id="15" creationId="{68F39D4B-16B7-2FF0-708F-6E0A356B1135}"/>
          </ac:spMkLst>
        </pc:spChg>
        <pc:spChg chg="mod topLvl">
          <ac:chgData name="Robert French" userId="0af6d1cc-c945-4f1a-a213-3e077e7e8646" providerId="ADAL" clId="{B0B2E1B1-F3C1-473B-9E4E-8E9B7904EED0}" dt="2023-06-25T16:19:42.061" v="636" actId="1076"/>
          <ac:spMkLst>
            <pc:docMk/>
            <pc:sldMk cId="1869688625" sldId="265"/>
            <ac:spMk id="17" creationId="{C0B11B50-6FE3-D379-972D-ED5FC9150E1C}"/>
          </ac:spMkLst>
        </pc:spChg>
        <pc:grpChg chg="add mod">
          <ac:chgData name="Robert French" userId="0af6d1cc-c945-4f1a-a213-3e077e7e8646" providerId="ADAL" clId="{B0B2E1B1-F3C1-473B-9E4E-8E9B7904EED0}" dt="2023-06-25T16:12:34.985" v="455" actId="164"/>
          <ac:grpSpMkLst>
            <pc:docMk/>
            <pc:sldMk cId="1869688625" sldId="265"/>
            <ac:grpSpMk id="12" creationId="{DD707FC8-41E1-178E-9733-E950DF503E7B}"/>
          </ac:grpSpMkLst>
        </pc:grpChg>
        <pc:grpChg chg="add mod">
          <ac:chgData name="Robert French" userId="0af6d1cc-c945-4f1a-a213-3e077e7e8646" providerId="ADAL" clId="{B0B2E1B1-F3C1-473B-9E4E-8E9B7904EED0}" dt="2023-06-25T16:12:47.232" v="457" actId="164"/>
          <ac:grpSpMkLst>
            <pc:docMk/>
            <pc:sldMk cId="1869688625" sldId="265"/>
            <ac:grpSpMk id="13" creationId="{62BB3C6C-5F9E-47B5-5AB7-49DB14DE7CF2}"/>
          </ac:grpSpMkLst>
        </pc:grpChg>
        <pc:grpChg chg="add del mod">
          <ac:chgData name="Robert French" userId="0af6d1cc-c945-4f1a-a213-3e077e7e8646" providerId="ADAL" clId="{B0B2E1B1-F3C1-473B-9E4E-8E9B7904EED0}" dt="2023-06-25T16:19:18.586" v="614" actId="478"/>
          <ac:grpSpMkLst>
            <pc:docMk/>
            <pc:sldMk cId="1869688625" sldId="265"/>
            <ac:grpSpMk id="16" creationId="{0D511F4F-A9E9-6941-6A95-55F0E323D2E8}"/>
          </ac:grpSpMkLst>
        </pc:grpChg>
        <pc:picChg chg="add del mod">
          <ac:chgData name="Robert French" userId="0af6d1cc-c945-4f1a-a213-3e077e7e8646" providerId="ADAL" clId="{B0B2E1B1-F3C1-473B-9E4E-8E9B7904EED0}" dt="2023-06-25T16:10:21.444" v="298" actId="478"/>
          <ac:picMkLst>
            <pc:docMk/>
            <pc:sldMk cId="1869688625" sldId="265"/>
            <ac:picMk id="3" creationId="{C9850629-32D0-506A-B30D-6C3E8128EEF0}"/>
          </ac:picMkLst>
        </pc:picChg>
        <pc:picChg chg="add mod">
          <ac:chgData name="Robert French" userId="0af6d1cc-c945-4f1a-a213-3e077e7e8646" providerId="ADAL" clId="{B0B2E1B1-F3C1-473B-9E4E-8E9B7904EED0}" dt="2023-06-25T16:17:19.547" v="460" actId="1076"/>
          <ac:picMkLst>
            <pc:docMk/>
            <pc:sldMk cId="1869688625" sldId="265"/>
            <ac:picMk id="5" creationId="{2E8ED659-402A-F398-BB90-D6EB1FF1A59B}"/>
          </ac:picMkLst>
        </pc:picChg>
        <pc:picChg chg="add mod">
          <ac:chgData name="Robert French" userId="0af6d1cc-c945-4f1a-a213-3e077e7e8646" providerId="ADAL" clId="{B0B2E1B1-F3C1-473B-9E4E-8E9B7904EED0}" dt="2023-06-25T16:12:47.232" v="457" actId="164"/>
          <ac:picMkLst>
            <pc:docMk/>
            <pc:sldMk cId="1869688625" sldId="265"/>
            <ac:picMk id="9" creationId="{D9FB90EC-00CE-E872-3246-DFB57B1D132A}"/>
          </ac:picMkLst>
        </pc:picChg>
        <pc:picChg chg="add mod">
          <ac:chgData name="Robert French" userId="0af6d1cc-c945-4f1a-a213-3e077e7e8646" providerId="ADAL" clId="{B0B2E1B1-F3C1-473B-9E4E-8E9B7904EED0}" dt="2023-06-25T16:12:34.985" v="455" actId="164"/>
          <ac:picMkLst>
            <pc:docMk/>
            <pc:sldMk cId="1869688625" sldId="265"/>
            <ac:picMk id="11" creationId="{453901FD-9D38-1B56-A7AD-18488BC00BCF}"/>
          </ac:picMkLst>
        </pc:picChg>
        <pc:picChg chg="del mod topLvl">
          <ac:chgData name="Robert French" userId="0af6d1cc-c945-4f1a-a213-3e077e7e8646" providerId="ADAL" clId="{B0B2E1B1-F3C1-473B-9E4E-8E9B7904EED0}" dt="2023-06-25T16:19:18.586" v="614" actId="478"/>
          <ac:picMkLst>
            <pc:docMk/>
            <pc:sldMk cId="1869688625" sldId="265"/>
            <ac:picMk id="18" creationId="{82A12731-300A-FCC7-C02B-4E2B90075A99}"/>
          </ac:picMkLst>
        </pc:picChg>
      </pc:sldChg>
      <pc:sldChg chg="addSp delSp modSp add mod setBg setClrOvrMap">
        <pc:chgData name="Robert French" userId="0af6d1cc-c945-4f1a-a213-3e077e7e8646" providerId="ADAL" clId="{B0B2E1B1-F3C1-473B-9E4E-8E9B7904EED0}" dt="2023-06-25T16:40:13.526" v="789" actId="26606"/>
        <pc:sldMkLst>
          <pc:docMk/>
          <pc:sldMk cId="1270218681" sldId="266"/>
        </pc:sldMkLst>
        <pc:spChg chg="add mod">
          <ac:chgData name="Robert French" userId="0af6d1cc-c945-4f1a-a213-3e077e7e8646" providerId="ADAL" clId="{B0B2E1B1-F3C1-473B-9E4E-8E9B7904EED0}" dt="2023-06-25T16:40:13.526" v="789" actId="26606"/>
          <ac:spMkLst>
            <pc:docMk/>
            <pc:sldMk cId="1270218681" sldId="266"/>
            <ac:spMk id="8" creationId="{2138C9FC-FFDA-FF67-BABD-052354E630AF}"/>
          </ac:spMkLst>
        </pc:spChg>
        <pc:spChg chg="add">
          <ac:chgData name="Robert French" userId="0af6d1cc-c945-4f1a-a213-3e077e7e8646" providerId="ADAL" clId="{B0B2E1B1-F3C1-473B-9E4E-8E9B7904EED0}" dt="2023-06-25T16:40:13.526" v="789" actId="26606"/>
          <ac:spMkLst>
            <pc:docMk/>
            <pc:sldMk cId="1270218681" sldId="266"/>
            <ac:spMk id="13" creationId="{71B2258F-86CA-4D4D-8270-BC05FCDEBFB3}"/>
          </ac:spMkLst>
        </pc:spChg>
        <pc:picChg chg="add del mod">
          <ac:chgData name="Robert French" userId="0af6d1cc-c945-4f1a-a213-3e077e7e8646" providerId="ADAL" clId="{B0B2E1B1-F3C1-473B-9E4E-8E9B7904EED0}" dt="2023-06-25T16:39:15.345" v="755" actId="478"/>
          <ac:picMkLst>
            <pc:docMk/>
            <pc:sldMk cId="1270218681" sldId="266"/>
            <ac:picMk id="3" creationId="{A4A7E9D4-EDF8-527A-017C-300558BD8A84}"/>
          </ac:picMkLst>
        </pc:picChg>
        <pc:picChg chg="add del mod">
          <ac:chgData name="Robert French" userId="0af6d1cc-c945-4f1a-a213-3e077e7e8646" providerId="ADAL" clId="{B0B2E1B1-F3C1-473B-9E4E-8E9B7904EED0}" dt="2023-06-25T16:39:13.077" v="754" actId="478"/>
          <ac:picMkLst>
            <pc:docMk/>
            <pc:sldMk cId="1270218681" sldId="266"/>
            <ac:picMk id="5" creationId="{C73492B4-A841-6916-CEE1-9AF1E2AE600E}"/>
          </ac:picMkLst>
        </pc:picChg>
        <pc:picChg chg="add mod">
          <ac:chgData name="Robert French" userId="0af6d1cc-c945-4f1a-a213-3e077e7e8646" providerId="ADAL" clId="{B0B2E1B1-F3C1-473B-9E4E-8E9B7904EED0}" dt="2023-06-25T16:40:13.526" v="789" actId="26606"/>
          <ac:picMkLst>
            <pc:docMk/>
            <pc:sldMk cId="1270218681" sldId="266"/>
            <ac:picMk id="7" creationId="{5D2D107C-B003-B10F-0965-E407E1EEB520}"/>
          </ac:picMkLst>
        </pc:picChg>
      </pc:sldChg>
      <pc:sldChg chg="addSp add mod">
        <pc:chgData name="Robert French" userId="0af6d1cc-c945-4f1a-a213-3e077e7e8646" providerId="ADAL" clId="{B0B2E1B1-F3C1-473B-9E4E-8E9B7904EED0}" dt="2023-06-25T16:41:36.267" v="790" actId="22"/>
        <pc:sldMkLst>
          <pc:docMk/>
          <pc:sldMk cId="1464389741" sldId="267"/>
        </pc:sldMkLst>
        <pc:picChg chg="add">
          <ac:chgData name="Robert French" userId="0af6d1cc-c945-4f1a-a213-3e077e7e8646" providerId="ADAL" clId="{B0B2E1B1-F3C1-473B-9E4E-8E9B7904EED0}" dt="2023-06-25T16:41:36.267" v="790" actId="22"/>
          <ac:picMkLst>
            <pc:docMk/>
            <pc:sldMk cId="1464389741" sldId="267"/>
            <ac:picMk id="3" creationId="{D1699C64-4CAE-0D95-8D81-EB3D9BC36D4B}"/>
          </ac:picMkLst>
        </pc:picChg>
      </pc:sldChg>
      <pc:sldChg chg="addSp add mod">
        <pc:chgData name="Robert French" userId="0af6d1cc-c945-4f1a-a213-3e077e7e8646" providerId="ADAL" clId="{B0B2E1B1-F3C1-473B-9E4E-8E9B7904EED0}" dt="2023-06-25T16:59:08.130" v="791" actId="22"/>
        <pc:sldMkLst>
          <pc:docMk/>
          <pc:sldMk cId="2660165887" sldId="268"/>
        </pc:sldMkLst>
        <pc:picChg chg="add">
          <ac:chgData name="Robert French" userId="0af6d1cc-c945-4f1a-a213-3e077e7e8646" providerId="ADAL" clId="{B0B2E1B1-F3C1-473B-9E4E-8E9B7904EED0}" dt="2023-06-25T16:59:08.130" v="791" actId="22"/>
          <ac:picMkLst>
            <pc:docMk/>
            <pc:sldMk cId="2660165887" sldId="268"/>
            <ac:picMk id="3" creationId="{7814320C-C498-56FA-0B2C-821A3BF5BF66}"/>
          </ac:picMkLst>
        </pc:picChg>
      </pc:sldChg>
      <pc:sldChg chg="addSp delSp add mod">
        <pc:chgData name="Robert French" userId="0af6d1cc-c945-4f1a-a213-3e077e7e8646" providerId="ADAL" clId="{B0B2E1B1-F3C1-473B-9E4E-8E9B7904EED0}" dt="2023-06-25T17:09:08.694" v="794" actId="22"/>
        <pc:sldMkLst>
          <pc:docMk/>
          <pc:sldMk cId="3437829192" sldId="269"/>
        </pc:sldMkLst>
        <pc:picChg chg="add del">
          <ac:chgData name="Robert French" userId="0af6d1cc-c945-4f1a-a213-3e077e7e8646" providerId="ADAL" clId="{B0B2E1B1-F3C1-473B-9E4E-8E9B7904EED0}" dt="2023-06-25T17:09:08.194" v="793" actId="478"/>
          <ac:picMkLst>
            <pc:docMk/>
            <pc:sldMk cId="3437829192" sldId="269"/>
            <ac:picMk id="3" creationId="{FC615F40-58A0-0815-85E5-0EB814B98CBB}"/>
          </ac:picMkLst>
        </pc:picChg>
        <pc:picChg chg="add">
          <ac:chgData name="Robert French" userId="0af6d1cc-c945-4f1a-a213-3e077e7e8646" providerId="ADAL" clId="{B0B2E1B1-F3C1-473B-9E4E-8E9B7904EED0}" dt="2023-06-25T17:09:08.694" v="794" actId="22"/>
          <ac:picMkLst>
            <pc:docMk/>
            <pc:sldMk cId="3437829192" sldId="269"/>
            <ac:picMk id="5" creationId="{7CA29D03-F794-5566-FDBD-DA03658D8DCF}"/>
          </ac:picMkLst>
        </pc:picChg>
      </pc:sldChg>
      <pc:sldChg chg="addSp delSp modSp add mod">
        <pc:chgData name="Robert French" userId="0af6d1cc-c945-4f1a-a213-3e077e7e8646" providerId="ADAL" clId="{B0B2E1B1-F3C1-473B-9E4E-8E9B7904EED0}" dt="2023-06-25T17:11:11.636" v="918" actId="20577"/>
        <pc:sldMkLst>
          <pc:docMk/>
          <pc:sldMk cId="1674784305" sldId="270"/>
        </pc:sldMkLst>
        <pc:spChg chg="add del mod">
          <ac:chgData name="Robert French" userId="0af6d1cc-c945-4f1a-a213-3e077e7e8646" providerId="ADAL" clId="{B0B2E1B1-F3C1-473B-9E4E-8E9B7904EED0}" dt="2023-06-25T17:10:10.475" v="796" actId="478"/>
          <ac:spMkLst>
            <pc:docMk/>
            <pc:sldMk cId="1674784305" sldId="270"/>
            <ac:spMk id="2" creationId="{C3E0FC7C-C80C-94A1-B3F6-679FA381F378}"/>
          </ac:spMkLst>
        </pc:spChg>
        <pc:spChg chg="add mod">
          <ac:chgData name="Robert French" userId="0af6d1cc-c945-4f1a-a213-3e077e7e8646" providerId="ADAL" clId="{B0B2E1B1-F3C1-473B-9E4E-8E9B7904EED0}" dt="2023-06-25T17:10:57.311" v="895" actId="1076"/>
          <ac:spMkLst>
            <pc:docMk/>
            <pc:sldMk cId="1674784305" sldId="270"/>
            <ac:spMk id="3" creationId="{DD368E83-54FF-C9CC-5B8A-9887FD69AA9E}"/>
          </ac:spMkLst>
        </pc:spChg>
        <pc:spChg chg="add mod">
          <ac:chgData name="Robert French" userId="0af6d1cc-c945-4f1a-a213-3e077e7e8646" providerId="ADAL" clId="{B0B2E1B1-F3C1-473B-9E4E-8E9B7904EED0}" dt="2023-06-25T17:11:11.636" v="918" actId="20577"/>
          <ac:spMkLst>
            <pc:docMk/>
            <pc:sldMk cId="1674784305" sldId="270"/>
            <ac:spMk id="4" creationId="{CCA9F29B-3BF1-E7F6-7275-C7C3891416BE}"/>
          </ac:spMkLst>
        </pc:spChg>
      </pc:sldChg>
      <pc:sldChg chg="addSp modSp add">
        <pc:chgData name="Robert French" userId="0af6d1cc-c945-4f1a-a213-3e077e7e8646" providerId="ADAL" clId="{B0B2E1B1-F3C1-473B-9E4E-8E9B7904EED0}" dt="2023-06-26T07:43:48.510" v="919"/>
        <pc:sldMkLst>
          <pc:docMk/>
          <pc:sldMk cId="2840773835" sldId="271"/>
        </pc:sldMkLst>
        <pc:picChg chg="add mod">
          <ac:chgData name="Robert French" userId="0af6d1cc-c945-4f1a-a213-3e077e7e8646" providerId="ADAL" clId="{B0B2E1B1-F3C1-473B-9E4E-8E9B7904EED0}" dt="2023-06-26T07:43:48.510" v="919"/>
          <ac:picMkLst>
            <pc:docMk/>
            <pc:sldMk cId="2840773835" sldId="271"/>
            <ac:picMk id="2" creationId="{2451017E-51F6-62C8-0DD4-C81A35E80E48}"/>
          </ac:picMkLst>
        </pc:picChg>
      </pc:sldChg>
      <pc:sldChg chg="addSp add mod">
        <pc:chgData name="Robert French" userId="0af6d1cc-c945-4f1a-a213-3e077e7e8646" providerId="ADAL" clId="{B0B2E1B1-F3C1-473B-9E4E-8E9B7904EED0}" dt="2023-06-26T07:46:41.416" v="920" actId="22"/>
        <pc:sldMkLst>
          <pc:docMk/>
          <pc:sldMk cId="70280889" sldId="272"/>
        </pc:sldMkLst>
        <pc:picChg chg="add">
          <ac:chgData name="Robert French" userId="0af6d1cc-c945-4f1a-a213-3e077e7e8646" providerId="ADAL" clId="{B0B2E1B1-F3C1-473B-9E4E-8E9B7904EED0}" dt="2023-06-26T07:46:41.416" v="920" actId="22"/>
          <ac:picMkLst>
            <pc:docMk/>
            <pc:sldMk cId="70280889" sldId="272"/>
            <ac:picMk id="3" creationId="{AF80E1EB-D94C-F54A-38B6-5566CC75FB4B}"/>
          </ac:picMkLst>
        </pc:picChg>
      </pc:sldChg>
      <pc:sldChg chg="addSp modSp add mod modNotesTx">
        <pc:chgData name="Robert French" userId="0af6d1cc-c945-4f1a-a213-3e077e7e8646" providerId="ADAL" clId="{B0B2E1B1-F3C1-473B-9E4E-8E9B7904EED0}" dt="2023-06-27T07:39:09.785" v="1646" actId="1076"/>
        <pc:sldMkLst>
          <pc:docMk/>
          <pc:sldMk cId="3259483391" sldId="273"/>
        </pc:sldMkLst>
        <pc:spChg chg="add mod">
          <ac:chgData name="Robert French" userId="0af6d1cc-c945-4f1a-a213-3e077e7e8646" providerId="ADAL" clId="{B0B2E1B1-F3C1-473B-9E4E-8E9B7904EED0}" dt="2023-06-26T08:13:35.243" v="1019" actId="164"/>
          <ac:spMkLst>
            <pc:docMk/>
            <pc:sldMk cId="3259483391" sldId="273"/>
            <ac:spMk id="8" creationId="{B8FE9514-E910-C226-AC9B-0ED7C5C589DA}"/>
          </ac:spMkLst>
        </pc:spChg>
        <pc:spChg chg="add mod">
          <ac:chgData name="Robert French" userId="0af6d1cc-c945-4f1a-a213-3e077e7e8646" providerId="ADAL" clId="{B0B2E1B1-F3C1-473B-9E4E-8E9B7904EED0}" dt="2023-06-26T08:13:35.243" v="1019" actId="164"/>
          <ac:spMkLst>
            <pc:docMk/>
            <pc:sldMk cId="3259483391" sldId="273"/>
            <ac:spMk id="9" creationId="{E2475018-8CD3-E74A-4E32-E47C1A1F9638}"/>
          </ac:spMkLst>
        </pc:spChg>
        <pc:spChg chg="add mod">
          <ac:chgData name="Robert French" userId="0af6d1cc-c945-4f1a-a213-3e077e7e8646" providerId="ADAL" clId="{B0B2E1B1-F3C1-473B-9E4E-8E9B7904EED0}" dt="2023-06-27T07:39:09.785" v="1646" actId="1076"/>
          <ac:spMkLst>
            <pc:docMk/>
            <pc:sldMk cId="3259483391" sldId="273"/>
            <ac:spMk id="10" creationId="{4E10E5C2-EFC6-7687-928E-A7CE89348297}"/>
          </ac:spMkLst>
        </pc:spChg>
        <pc:grpChg chg="add mod">
          <ac:chgData name="Robert French" userId="0af6d1cc-c945-4f1a-a213-3e077e7e8646" providerId="ADAL" clId="{B0B2E1B1-F3C1-473B-9E4E-8E9B7904EED0}" dt="2023-06-26T08:13:26.261" v="1018" actId="164"/>
          <ac:grpSpMkLst>
            <pc:docMk/>
            <pc:sldMk cId="3259483391" sldId="273"/>
            <ac:grpSpMk id="11" creationId="{48E6E446-3E2C-9306-370D-DFA673032419}"/>
          </ac:grpSpMkLst>
        </pc:grpChg>
        <pc:grpChg chg="add mod">
          <ac:chgData name="Robert French" userId="0af6d1cc-c945-4f1a-a213-3e077e7e8646" providerId="ADAL" clId="{B0B2E1B1-F3C1-473B-9E4E-8E9B7904EED0}" dt="2023-06-26T08:13:35.243" v="1019" actId="164"/>
          <ac:grpSpMkLst>
            <pc:docMk/>
            <pc:sldMk cId="3259483391" sldId="273"/>
            <ac:grpSpMk id="12" creationId="{D45C3A08-C7D9-40BD-37A0-317EED7FD188}"/>
          </ac:grpSpMkLst>
        </pc:grpChg>
        <pc:grpChg chg="add mod">
          <ac:chgData name="Robert French" userId="0af6d1cc-c945-4f1a-a213-3e077e7e8646" providerId="ADAL" clId="{B0B2E1B1-F3C1-473B-9E4E-8E9B7904EED0}" dt="2023-06-26T08:13:35.243" v="1019" actId="164"/>
          <ac:grpSpMkLst>
            <pc:docMk/>
            <pc:sldMk cId="3259483391" sldId="273"/>
            <ac:grpSpMk id="13" creationId="{900D066A-652F-E85E-6D55-0A0CC41F8060}"/>
          </ac:grpSpMkLst>
        </pc:grpChg>
        <pc:picChg chg="add mod">
          <ac:chgData name="Robert French" userId="0af6d1cc-c945-4f1a-a213-3e077e7e8646" providerId="ADAL" clId="{B0B2E1B1-F3C1-473B-9E4E-8E9B7904EED0}" dt="2023-06-26T08:13:26.261" v="1018" actId="164"/>
          <ac:picMkLst>
            <pc:docMk/>
            <pc:sldMk cId="3259483391" sldId="273"/>
            <ac:picMk id="2" creationId="{45FD325E-C356-6727-A0F7-30E741178DEA}"/>
          </ac:picMkLst>
        </pc:picChg>
        <pc:picChg chg="add mod">
          <ac:chgData name="Robert French" userId="0af6d1cc-c945-4f1a-a213-3e077e7e8646" providerId="ADAL" clId="{B0B2E1B1-F3C1-473B-9E4E-8E9B7904EED0}" dt="2023-06-26T08:13:26.261" v="1018" actId="164"/>
          <ac:picMkLst>
            <pc:docMk/>
            <pc:sldMk cId="3259483391" sldId="273"/>
            <ac:picMk id="3" creationId="{5AEAE50C-E817-700E-BD5B-526E01F1F3B1}"/>
          </ac:picMkLst>
        </pc:picChg>
        <pc:cxnChg chg="add mod">
          <ac:chgData name="Robert French" userId="0af6d1cc-c945-4f1a-a213-3e077e7e8646" providerId="ADAL" clId="{B0B2E1B1-F3C1-473B-9E4E-8E9B7904EED0}" dt="2023-06-26T08:13:21.299" v="1017" actId="164"/>
          <ac:cxnSpMkLst>
            <pc:docMk/>
            <pc:sldMk cId="3259483391" sldId="273"/>
            <ac:cxnSpMk id="5" creationId="{31F4FEF1-3845-0E8E-8798-6188E45775F2}"/>
          </ac:cxnSpMkLst>
        </pc:cxnChg>
      </pc:sldChg>
      <pc:sldChg chg="addSp modSp add mod">
        <pc:chgData name="Robert French" userId="0af6d1cc-c945-4f1a-a213-3e077e7e8646" providerId="ADAL" clId="{B0B2E1B1-F3C1-473B-9E4E-8E9B7904EED0}" dt="2023-06-26T08:22:48.998" v="1386" actId="1076"/>
        <pc:sldMkLst>
          <pc:docMk/>
          <pc:sldMk cId="4251304057" sldId="274"/>
        </pc:sldMkLst>
        <pc:spChg chg="add mod">
          <ac:chgData name="Robert French" userId="0af6d1cc-c945-4f1a-a213-3e077e7e8646" providerId="ADAL" clId="{B0B2E1B1-F3C1-473B-9E4E-8E9B7904EED0}" dt="2023-06-26T08:22:48.998" v="1386" actId="1076"/>
          <ac:spMkLst>
            <pc:docMk/>
            <pc:sldMk cId="4251304057" sldId="274"/>
            <ac:spMk id="2" creationId="{DFADB3AE-EA6C-3E05-B098-B43987D709DB}"/>
          </ac:spMkLst>
        </pc:spChg>
      </pc:sldChg>
      <pc:sldChg chg="addSp modSp add mod setBg">
        <pc:chgData name="Robert French" userId="0af6d1cc-c945-4f1a-a213-3e077e7e8646" providerId="ADAL" clId="{B0B2E1B1-F3C1-473B-9E4E-8E9B7904EED0}" dt="2023-06-26T09:03:54.022" v="1580" actId="26606"/>
        <pc:sldMkLst>
          <pc:docMk/>
          <pc:sldMk cId="1574930336" sldId="275"/>
        </pc:sldMkLst>
        <pc:spChg chg="add">
          <ac:chgData name="Robert French" userId="0af6d1cc-c945-4f1a-a213-3e077e7e8646" providerId="ADAL" clId="{B0B2E1B1-F3C1-473B-9E4E-8E9B7904EED0}" dt="2023-06-26T09:03:54.022" v="1580" actId="26606"/>
          <ac:spMkLst>
            <pc:docMk/>
            <pc:sldMk cId="1574930336" sldId="275"/>
            <ac:spMk id="8" creationId="{42A4FC2C-047E-45A5-965D-8E1E3BF09BC6}"/>
          </ac:spMkLst>
        </pc:spChg>
        <pc:picChg chg="add mod">
          <ac:chgData name="Robert French" userId="0af6d1cc-c945-4f1a-a213-3e077e7e8646" providerId="ADAL" clId="{B0B2E1B1-F3C1-473B-9E4E-8E9B7904EED0}" dt="2023-06-26T09:03:54.022" v="1580" actId="26606"/>
          <ac:picMkLst>
            <pc:docMk/>
            <pc:sldMk cId="1574930336" sldId="275"/>
            <ac:picMk id="3" creationId="{B69C5EB0-820D-D618-FD6E-D480FB129974}"/>
          </ac:picMkLst>
        </pc:picChg>
      </pc:sldChg>
      <pc:sldChg chg="addSp delSp modSp add mod setBg modNotesTx">
        <pc:chgData name="Robert French" userId="0af6d1cc-c945-4f1a-a213-3e077e7e8646" providerId="ADAL" clId="{B0B2E1B1-F3C1-473B-9E4E-8E9B7904EED0}" dt="2023-06-26T09:03:44.985" v="1579" actId="26606"/>
        <pc:sldMkLst>
          <pc:docMk/>
          <pc:sldMk cId="2600950341" sldId="276"/>
        </pc:sldMkLst>
        <pc:spChg chg="add">
          <ac:chgData name="Robert French" userId="0af6d1cc-c945-4f1a-a213-3e077e7e8646" providerId="ADAL" clId="{B0B2E1B1-F3C1-473B-9E4E-8E9B7904EED0}" dt="2023-06-26T09:03:44.985" v="1579" actId="26606"/>
          <ac:spMkLst>
            <pc:docMk/>
            <pc:sldMk cId="2600950341" sldId="276"/>
            <ac:spMk id="10" creationId="{42A4FC2C-047E-45A5-965D-8E1E3BF09BC6}"/>
          </ac:spMkLst>
        </pc:spChg>
        <pc:picChg chg="add del">
          <ac:chgData name="Robert French" userId="0af6d1cc-c945-4f1a-a213-3e077e7e8646" providerId="ADAL" clId="{B0B2E1B1-F3C1-473B-9E4E-8E9B7904EED0}" dt="2023-06-26T09:02:37.533" v="1575" actId="478"/>
          <ac:picMkLst>
            <pc:docMk/>
            <pc:sldMk cId="2600950341" sldId="276"/>
            <ac:picMk id="3" creationId="{6858A3B2-D614-83A2-F65A-C5577026D75C}"/>
          </ac:picMkLst>
        </pc:picChg>
        <pc:picChg chg="add mod">
          <ac:chgData name="Robert French" userId="0af6d1cc-c945-4f1a-a213-3e077e7e8646" providerId="ADAL" clId="{B0B2E1B1-F3C1-473B-9E4E-8E9B7904EED0}" dt="2023-06-26T09:03:44.985" v="1579" actId="26606"/>
          <ac:picMkLst>
            <pc:docMk/>
            <pc:sldMk cId="2600950341" sldId="276"/>
            <ac:picMk id="5" creationId="{5257E61A-2CD5-D865-663C-DCA701E084AA}"/>
          </ac:picMkLst>
        </pc:picChg>
      </pc:sldChg>
      <pc:sldChg chg="addSp delSp modSp add mod setBg">
        <pc:chgData name="Robert French" userId="0af6d1cc-c945-4f1a-a213-3e077e7e8646" providerId="ADAL" clId="{B0B2E1B1-F3C1-473B-9E4E-8E9B7904EED0}" dt="2023-06-26T15:10:21.607" v="1585" actId="26606"/>
        <pc:sldMkLst>
          <pc:docMk/>
          <pc:sldMk cId="135155581" sldId="277"/>
        </pc:sldMkLst>
        <pc:spChg chg="add del">
          <ac:chgData name="Robert French" userId="0af6d1cc-c945-4f1a-a213-3e077e7e8646" providerId="ADAL" clId="{B0B2E1B1-F3C1-473B-9E4E-8E9B7904EED0}" dt="2023-06-26T15:10:18.821" v="1583" actId="26606"/>
          <ac:spMkLst>
            <pc:docMk/>
            <pc:sldMk cId="135155581" sldId="277"/>
            <ac:spMk id="8" creationId="{42A4FC2C-047E-45A5-965D-8E1E3BF09BC6}"/>
          </ac:spMkLst>
        </pc:spChg>
        <pc:picChg chg="add mod">
          <ac:chgData name="Robert French" userId="0af6d1cc-c945-4f1a-a213-3e077e7e8646" providerId="ADAL" clId="{B0B2E1B1-F3C1-473B-9E4E-8E9B7904EED0}" dt="2023-06-26T15:10:21.607" v="1585" actId="26606"/>
          <ac:picMkLst>
            <pc:docMk/>
            <pc:sldMk cId="135155581" sldId="277"/>
            <ac:picMk id="3" creationId="{E7966A95-F9D7-A570-072F-B87EA4E13D0A}"/>
          </ac:picMkLst>
        </pc:picChg>
      </pc:sldChg>
      <pc:sldChg chg="addSp add mod">
        <pc:chgData name="Robert French" userId="0af6d1cc-c945-4f1a-a213-3e077e7e8646" providerId="ADAL" clId="{B0B2E1B1-F3C1-473B-9E4E-8E9B7904EED0}" dt="2023-06-27T18:19:46.507" v="1866" actId="22"/>
        <pc:sldMkLst>
          <pc:docMk/>
          <pc:sldMk cId="567815147" sldId="278"/>
        </pc:sldMkLst>
        <pc:picChg chg="add">
          <ac:chgData name="Robert French" userId="0af6d1cc-c945-4f1a-a213-3e077e7e8646" providerId="ADAL" clId="{B0B2E1B1-F3C1-473B-9E4E-8E9B7904EED0}" dt="2023-06-27T18:19:46.507" v="1866" actId="22"/>
          <ac:picMkLst>
            <pc:docMk/>
            <pc:sldMk cId="567815147" sldId="278"/>
            <ac:picMk id="3" creationId="{D8D7321A-E72D-AF10-D9B8-508BDA736813}"/>
          </ac:picMkLst>
        </pc:picChg>
      </pc:sldChg>
      <pc:sldChg chg="addSp modSp add mod">
        <pc:chgData name="Robert French" userId="0af6d1cc-c945-4f1a-a213-3e077e7e8646" providerId="ADAL" clId="{B0B2E1B1-F3C1-473B-9E4E-8E9B7904EED0}" dt="2023-07-04T19:06:34.963" v="1940" actId="20577"/>
        <pc:sldMkLst>
          <pc:docMk/>
          <pc:sldMk cId="796616726" sldId="279"/>
        </pc:sldMkLst>
        <pc:spChg chg="add mod">
          <ac:chgData name="Robert French" userId="0af6d1cc-c945-4f1a-a213-3e077e7e8646" providerId="ADAL" clId="{B0B2E1B1-F3C1-473B-9E4E-8E9B7904EED0}" dt="2023-07-04T19:06:34.963" v="1940" actId="20577"/>
          <ac:spMkLst>
            <pc:docMk/>
            <pc:sldMk cId="796616726" sldId="279"/>
            <ac:spMk id="2" creationId="{2B9FF45F-8051-7FE0-4FE2-23EC3180E5BF}"/>
          </ac:spMkLst>
        </pc:spChg>
      </pc:sldChg>
      <pc:sldChg chg="addSp delSp modSp add mod setBg setClrOvrMap modNotesTx">
        <pc:chgData name="Robert French" userId="0af6d1cc-c945-4f1a-a213-3e077e7e8646" providerId="ADAL" clId="{B0B2E1B1-F3C1-473B-9E4E-8E9B7904EED0}" dt="2023-06-26T08:40:48.894" v="1510" actId="20577"/>
        <pc:sldMkLst>
          <pc:docMk/>
          <pc:sldMk cId="978460847" sldId="280"/>
        </pc:sldMkLst>
        <pc:spChg chg="add mod">
          <ac:chgData name="Robert French" userId="0af6d1cc-c945-4f1a-a213-3e077e7e8646" providerId="ADAL" clId="{B0B2E1B1-F3C1-473B-9E4E-8E9B7904EED0}" dt="2023-06-26T08:40:17.348" v="1439" actId="20577"/>
          <ac:spMkLst>
            <pc:docMk/>
            <pc:sldMk cId="978460847" sldId="280"/>
            <ac:spMk id="4" creationId="{F07A10AA-D432-FADA-1E06-1F25049E85E7}"/>
          </ac:spMkLst>
        </pc:spChg>
        <pc:spChg chg="add del">
          <ac:chgData name="Robert French" userId="0af6d1cc-c945-4f1a-a213-3e077e7e8646" providerId="ADAL" clId="{B0B2E1B1-F3C1-473B-9E4E-8E9B7904EED0}" dt="2023-06-26T08:40:00.902" v="1423" actId="26606"/>
          <ac:spMkLst>
            <pc:docMk/>
            <pc:sldMk cId="978460847" sldId="280"/>
            <ac:spMk id="8" creationId="{42A4FC2C-047E-45A5-965D-8E1E3BF09BC6}"/>
          </ac:spMkLst>
        </pc:spChg>
        <pc:spChg chg="add del">
          <ac:chgData name="Robert French" userId="0af6d1cc-c945-4f1a-a213-3e077e7e8646" providerId="ADAL" clId="{B0B2E1B1-F3C1-473B-9E4E-8E9B7904EED0}" dt="2023-06-26T08:40:25.637" v="1440" actId="26606"/>
          <ac:spMkLst>
            <pc:docMk/>
            <pc:sldMk cId="978460847" sldId="280"/>
            <ac:spMk id="13" creationId="{71B2258F-86CA-4D4D-8270-BC05FCDEBFB3}"/>
          </ac:spMkLst>
        </pc:spChg>
        <pc:spChg chg="add">
          <ac:chgData name="Robert French" userId="0af6d1cc-c945-4f1a-a213-3e077e7e8646" providerId="ADAL" clId="{B0B2E1B1-F3C1-473B-9E4E-8E9B7904EED0}" dt="2023-06-26T08:40:25.637" v="1440" actId="26606"/>
          <ac:spMkLst>
            <pc:docMk/>
            <pc:sldMk cId="978460847" sldId="280"/>
            <ac:spMk id="18" creationId="{71B2258F-86CA-4D4D-8270-BC05FCDEBFB3}"/>
          </ac:spMkLst>
        </pc:spChg>
        <pc:picChg chg="add mod">
          <ac:chgData name="Robert French" userId="0af6d1cc-c945-4f1a-a213-3e077e7e8646" providerId="ADAL" clId="{B0B2E1B1-F3C1-473B-9E4E-8E9B7904EED0}" dt="2023-06-26T08:40:00.902" v="1423" actId="26606"/>
          <ac:picMkLst>
            <pc:docMk/>
            <pc:sldMk cId="978460847" sldId="280"/>
            <ac:picMk id="3" creationId="{2BB674CD-2CA8-D442-7136-4DD035DB9A9B}"/>
          </ac:picMkLst>
        </pc:picChg>
      </pc:sldChg>
      <pc:sldChg chg="addSp delSp modSp add mod setBg modNotesTx">
        <pc:chgData name="Robert French" userId="0af6d1cc-c945-4f1a-a213-3e077e7e8646" providerId="ADAL" clId="{B0B2E1B1-F3C1-473B-9E4E-8E9B7904EED0}" dt="2023-06-26T08:45:14.475" v="1566" actId="26606"/>
        <pc:sldMkLst>
          <pc:docMk/>
          <pc:sldMk cId="2372568758" sldId="281"/>
        </pc:sldMkLst>
        <pc:spChg chg="add mod">
          <ac:chgData name="Robert French" userId="0af6d1cc-c945-4f1a-a213-3e077e7e8646" providerId="ADAL" clId="{B0B2E1B1-F3C1-473B-9E4E-8E9B7904EED0}" dt="2023-06-26T08:45:14.475" v="1566" actId="26606"/>
          <ac:spMkLst>
            <pc:docMk/>
            <pc:sldMk cId="2372568758" sldId="281"/>
            <ac:spMk id="4" creationId="{F1D5C2D5-7486-A80D-42DB-65F05D8211EE}"/>
          </ac:spMkLst>
        </pc:spChg>
        <pc:spChg chg="add del">
          <ac:chgData name="Robert French" userId="0af6d1cc-c945-4f1a-a213-3e077e7e8646" providerId="ADAL" clId="{B0B2E1B1-F3C1-473B-9E4E-8E9B7904EED0}" dt="2023-06-26T08:45:14.475" v="1566" actId="26606"/>
          <ac:spMkLst>
            <pc:docMk/>
            <pc:sldMk cId="2372568758" sldId="281"/>
            <ac:spMk id="9" creationId="{9B7AD9F6-8CE7-4299-8FC6-328F4DCD3FF9}"/>
          </ac:spMkLst>
        </pc:spChg>
        <pc:spChg chg="add del">
          <ac:chgData name="Robert French" userId="0af6d1cc-c945-4f1a-a213-3e077e7e8646" providerId="ADAL" clId="{B0B2E1B1-F3C1-473B-9E4E-8E9B7904EED0}" dt="2023-06-26T08:45:14.475" v="1566" actId="26606"/>
          <ac:spMkLst>
            <pc:docMk/>
            <pc:sldMk cId="2372568758" sldId="281"/>
            <ac:spMk id="11" creationId="{F49775AF-8896-43EE-92C6-83497D6DC56F}"/>
          </ac:spMkLst>
        </pc:spChg>
        <pc:spChg chg="add del">
          <ac:chgData name="Robert French" userId="0af6d1cc-c945-4f1a-a213-3e077e7e8646" providerId="ADAL" clId="{B0B2E1B1-F3C1-473B-9E4E-8E9B7904EED0}" dt="2023-06-26T08:45:14.469" v="1565" actId="26606"/>
          <ac:spMkLst>
            <pc:docMk/>
            <pc:sldMk cId="2372568758" sldId="281"/>
            <ac:spMk id="16" creationId="{9B7AD9F6-8CE7-4299-8FC6-328F4DCD3FF9}"/>
          </ac:spMkLst>
        </pc:spChg>
        <pc:spChg chg="add del">
          <ac:chgData name="Robert French" userId="0af6d1cc-c945-4f1a-a213-3e077e7e8646" providerId="ADAL" clId="{B0B2E1B1-F3C1-473B-9E4E-8E9B7904EED0}" dt="2023-06-26T08:45:14.469" v="1565" actId="26606"/>
          <ac:spMkLst>
            <pc:docMk/>
            <pc:sldMk cId="2372568758" sldId="281"/>
            <ac:spMk id="18" creationId="{F49775AF-8896-43EE-92C6-83497D6DC56F}"/>
          </ac:spMkLst>
        </pc:spChg>
        <pc:spChg chg="add">
          <ac:chgData name="Robert French" userId="0af6d1cc-c945-4f1a-a213-3e077e7e8646" providerId="ADAL" clId="{B0B2E1B1-F3C1-473B-9E4E-8E9B7904EED0}" dt="2023-06-26T08:45:14.475" v="1566" actId="26606"/>
          <ac:spMkLst>
            <pc:docMk/>
            <pc:sldMk cId="2372568758" sldId="281"/>
            <ac:spMk id="20" creationId="{ECC07320-C2CA-4E29-8481-9D9E143C7788}"/>
          </ac:spMkLst>
        </pc:spChg>
        <pc:picChg chg="add mod ord">
          <ac:chgData name="Robert French" userId="0af6d1cc-c945-4f1a-a213-3e077e7e8646" providerId="ADAL" clId="{B0B2E1B1-F3C1-473B-9E4E-8E9B7904EED0}" dt="2023-06-26T08:45:14.475" v="1566" actId="26606"/>
          <ac:picMkLst>
            <pc:docMk/>
            <pc:sldMk cId="2372568758" sldId="281"/>
            <ac:picMk id="3" creationId="{C3634747-7C02-4736-BE15-D9EA23DA65CE}"/>
          </ac:picMkLst>
        </pc:picChg>
      </pc:sldChg>
      <pc:sldChg chg="addSp modSp add mod setBg setClrOvrMap modNotesTx">
        <pc:chgData name="Robert French" userId="0af6d1cc-c945-4f1a-a213-3e077e7e8646" providerId="ADAL" clId="{B0B2E1B1-F3C1-473B-9E4E-8E9B7904EED0}" dt="2023-07-05T07:43:16.490" v="2044" actId="20577"/>
        <pc:sldMkLst>
          <pc:docMk/>
          <pc:sldMk cId="4165728881" sldId="282"/>
        </pc:sldMkLst>
        <pc:spChg chg="add mod">
          <ac:chgData name="Robert French" userId="0af6d1cc-c945-4f1a-a213-3e077e7e8646" providerId="ADAL" clId="{B0B2E1B1-F3C1-473B-9E4E-8E9B7904EED0}" dt="2023-07-05T07:43:16.490" v="2044" actId="20577"/>
          <ac:spMkLst>
            <pc:docMk/>
            <pc:sldMk cId="4165728881" sldId="282"/>
            <ac:spMk id="4" creationId="{3E86C9CD-D21D-8AA9-122A-575858C41A7D}"/>
          </ac:spMkLst>
        </pc:spChg>
        <pc:spChg chg="add">
          <ac:chgData name="Robert French" userId="0af6d1cc-c945-4f1a-a213-3e077e7e8646" providerId="ADAL" clId="{B0B2E1B1-F3C1-473B-9E4E-8E9B7904EED0}" dt="2023-07-04T19:05:22.043" v="1939" actId="26606"/>
          <ac:spMkLst>
            <pc:docMk/>
            <pc:sldMk cId="4165728881" sldId="282"/>
            <ac:spMk id="9" creationId="{71B2258F-86CA-4D4D-8270-BC05FCDEBFB3}"/>
          </ac:spMkLst>
        </pc:spChg>
        <pc:picChg chg="add mod">
          <ac:chgData name="Robert French" userId="0af6d1cc-c945-4f1a-a213-3e077e7e8646" providerId="ADAL" clId="{B0B2E1B1-F3C1-473B-9E4E-8E9B7904EED0}" dt="2023-07-04T19:05:22.043" v="1939" actId="26606"/>
          <ac:picMkLst>
            <pc:docMk/>
            <pc:sldMk cId="4165728881" sldId="282"/>
            <ac:picMk id="3" creationId="{9B124C1C-1566-4E15-C5A1-D65B2DC99891}"/>
          </ac:picMkLst>
        </pc:picChg>
      </pc:sldChg>
      <pc:sldChg chg="addSp modSp add mod setBg setClrOvrMap modNotesTx">
        <pc:chgData name="Robert French" userId="0af6d1cc-c945-4f1a-a213-3e077e7e8646" providerId="ADAL" clId="{B0B2E1B1-F3C1-473B-9E4E-8E9B7904EED0}" dt="2023-07-04T19:08:29.265" v="2012" actId="20577"/>
        <pc:sldMkLst>
          <pc:docMk/>
          <pc:sldMk cId="3170653605" sldId="283"/>
        </pc:sldMkLst>
        <pc:spChg chg="add mod">
          <ac:chgData name="Robert French" userId="0af6d1cc-c945-4f1a-a213-3e077e7e8646" providerId="ADAL" clId="{B0B2E1B1-F3C1-473B-9E4E-8E9B7904EED0}" dt="2023-07-04T19:08:29.265" v="2012" actId="20577"/>
          <ac:spMkLst>
            <pc:docMk/>
            <pc:sldMk cId="3170653605" sldId="283"/>
            <ac:spMk id="4" creationId="{B1B3180C-164A-DD8A-9ABE-03D7A6AE2B03}"/>
          </ac:spMkLst>
        </pc:spChg>
        <pc:spChg chg="add">
          <ac:chgData name="Robert French" userId="0af6d1cc-c945-4f1a-a213-3e077e7e8646" providerId="ADAL" clId="{B0B2E1B1-F3C1-473B-9E4E-8E9B7904EED0}" dt="2023-07-04T19:08:14.555" v="1998" actId="26606"/>
          <ac:spMkLst>
            <pc:docMk/>
            <pc:sldMk cId="3170653605" sldId="283"/>
            <ac:spMk id="9" creationId="{71B2258F-86CA-4D4D-8270-BC05FCDEBFB3}"/>
          </ac:spMkLst>
        </pc:spChg>
        <pc:picChg chg="add mod">
          <ac:chgData name="Robert French" userId="0af6d1cc-c945-4f1a-a213-3e077e7e8646" providerId="ADAL" clId="{B0B2E1B1-F3C1-473B-9E4E-8E9B7904EED0}" dt="2023-07-04T19:08:14.555" v="1998" actId="26606"/>
          <ac:picMkLst>
            <pc:docMk/>
            <pc:sldMk cId="3170653605" sldId="283"/>
            <ac:picMk id="3" creationId="{7237B4F3-2BF5-6B05-F3E3-3659A9E72764}"/>
          </ac:picMkLst>
        </pc:picChg>
      </pc:sldChg>
      <pc:sldChg chg="add del">
        <pc:chgData name="Robert French" userId="0af6d1cc-c945-4f1a-a213-3e077e7e8646" providerId="ADAL" clId="{B0B2E1B1-F3C1-473B-9E4E-8E9B7904EED0}" dt="2023-07-05T07:46:22.475" v="2065" actId="47"/>
        <pc:sldMkLst>
          <pc:docMk/>
          <pc:sldMk cId="638549647" sldId="284"/>
        </pc:sldMkLst>
      </pc:sldChg>
      <pc:sldChg chg="add del">
        <pc:chgData name="Robert French" userId="0af6d1cc-c945-4f1a-a213-3e077e7e8646" providerId="ADAL" clId="{B0B2E1B1-F3C1-473B-9E4E-8E9B7904EED0}" dt="2023-07-05T07:46:22.475" v="2065" actId="47"/>
        <pc:sldMkLst>
          <pc:docMk/>
          <pc:sldMk cId="593928690" sldId="285"/>
        </pc:sldMkLst>
      </pc:sldChg>
      <pc:sldChg chg="add del">
        <pc:chgData name="Robert French" userId="0af6d1cc-c945-4f1a-a213-3e077e7e8646" providerId="ADAL" clId="{B0B2E1B1-F3C1-473B-9E4E-8E9B7904EED0}" dt="2023-07-05T07:46:22.475" v="2065" actId="47"/>
        <pc:sldMkLst>
          <pc:docMk/>
          <pc:sldMk cId="2834758880" sldId="286"/>
        </pc:sldMkLst>
      </pc:sldChg>
      <pc:sldChg chg="add del">
        <pc:chgData name="Robert French" userId="0af6d1cc-c945-4f1a-a213-3e077e7e8646" providerId="ADAL" clId="{B0B2E1B1-F3C1-473B-9E4E-8E9B7904EED0}" dt="2023-07-05T07:46:22.475" v="2065" actId="47"/>
        <pc:sldMkLst>
          <pc:docMk/>
          <pc:sldMk cId="183143132" sldId="287"/>
        </pc:sldMkLst>
      </pc:sldChg>
      <pc:sldChg chg="add del">
        <pc:chgData name="Robert French" userId="0af6d1cc-c945-4f1a-a213-3e077e7e8646" providerId="ADAL" clId="{B0B2E1B1-F3C1-473B-9E4E-8E9B7904EED0}" dt="2023-07-05T07:46:22.475" v="2065" actId="47"/>
        <pc:sldMkLst>
          <pc:docMk/>
          <pc:sldMk cId="2393735898" sldId="288"/>
        </pc:sldMkLst>
      </pc:sldChg>
      <pc:sldChg chg="addSp delSp add mod">
        <pc:chgData name="Robert French" userId="0af6d1cc-c945-4f1a-a213-3e077e7e8646" providerId="ADAL" clId="{B0B2E1B1-F3C1-473B-9E4E-8E9B7904EED0}" dt="2023-06-25T15:30:30.883" v="230" actId="22"/>
        <pc:sldMkLst>
          <pc:docMk/>
          <pc:sldMk cId="3053277355" sldId="289"/>
        </pc:sldMkLst>
        <pc:picChg chg="add del">
          <ac:chgData name="Robert French" userId="0af6d1cc-c945-4f1a-a213-3e077e7e8646" providerId="ADAL" clId="{B0B2E1B1-F3C1-473B-9E4E-8E9B7904EED0}" dt="2023-06-25T15:30:30.418" v="229" actId="478"/>
          <ac:picMkLst>
            <pc:docMk/>
            <pc:sldMk cId="3053277355" sldId="289"/>
            <ac:picMk id="3" creationId="{042CC33F-A4B7-EC9B-F6E1-AF5CA11567C7}"/>
          </ac:picMkLst>
        </pc:picChg>
        <pc:picChg chg="add">
          <ac:chgData name="Robert French" userId="0af6d1cc-c945-4f1a-a213-3e077e7e8646" providerId="ADAL" clId="{B0B2E1B1-F3C1-473B-9E4E-8E9B7904EED0}" dt="2023-06-25T15:30:30.883" v="230" actId="22"/>
          <ac:picMkLst>
            <pc:docMk/>
            <pc:sldMk cId="3053277355" sldId="289"/>
            <ac:picMk id="5" creationId="{538D61A8-B0BA-4908-3FC1-67B799234836}"/>
          </ac:picMkLst>
        </pc:picChg>
      </pc:sldChg>
      <pc:sldChg chg="addSp delSp modSp new mod">
        <pc:chgData name="Robert French" userId="0af6d1cc-c945-4f1a-a213-3e077e7e8646" providerId="ADAL" clId="{B0B2E1B1-F3C1-473B-9E4E-8E9B7904EED0}" dt="2023-06-25T16:03:19.470" v="291" actId="1076"/>
        <pc:sldMkLst>
          <pc:docMk/>
          <pc:sldMk cId="389104405" sldId="290"/>
        </pc:sldMkLst>
        <pc:spChg chg="del">
          <ac:chgData name="Robert French" userId="0af6d1cc-c945-4f1a-a213-3e077e7e8646" providerId="ADAL" clId="{B0B2E1B1-F3C1-473B-9E4E-8E9B7904EED0}" dt="2023-06-25T16:01:40.691" v="250" actId="478"/>
          <ac:spMkLst>
            <pc:docMk/>
            <pc:sldMk cId="389104405" sldId="290"/>
            <ac:spMk id="2" creationId="{4CFEE98C-7D65-9893-78E9-2F8B42EE7112}"/>
          </ac:spMkLst>
        </pc:spChg>
        <pc:spChg chg="del">
          <ac:chgData name="Robert French" userId="0af6d1cc-c945-4f1a-a213-3e077e7e8646" providerId="ADAL" clId="{B0B2E1B1-F3C1-473B-9E4E-8E9B7904EED0}" dt="2023-06-25T16:01:39.479" v="249" actId="478"/>
          <ac:spMkLst>
            <pc:docMk/>
            <pc:sldMk cId="389104405" sldId="290"/>
            <ac:spMk id="3" creationId="{EB0BC401-985B-DB43-E3E5-6E735B941C87}"/>
          </ac:spMkLst>
        </pc:spChg>
        <pc:spChg chg="add mod">
          <ac:chgData name="Robert French" userId="0af6d1cc-c945-4f1a-a213-3e077e7e8646" providerId="ADAL" clId="{B0B2E1B1-F3C1-473B-9E4E-8E9B7904EED0}" dt="2023-06-25T16:03:19.470" v="291" actId="1076"/>
          <ac:spMkLst>
            <pc:docMk/>
            <pc:sldMk cId="389104405" sldId="290"/>
            <ac:spMk id="6" creationId="{8CD9D52A-A0D4-4CE7-F739-5B1564B6451B}"/>
          </ac:spMkLst>
        </pc:spChg>
        <pc:picChg chg="add mod">
          <ac:chgData name="Robert French" userId="0af6d1cc-c945-4f1a-a213-3e077e7e8646" providerId="ADAL" clId="{B0B2E1B1-F3C1-473B-9E4E-8E9B7904EED0}" dt="2023-06-25T16:03:13.327" v="290" actId="1076"/>
          <ac:picMkLst>
            <pc:docMk/>
            <pc:sldMk cId="389104405" sldId="290"/>
            <ac:picMk id="5" creationId="{E185C04F-4E46-301B-B5EE-2D593D3A1B8F}"/>
          </ac:picMkLst>
        </pc:picChg>
      </pc:sldChg>
      <pc:sldChg chg="addSp delSp modSp add mod">
        <pc:chgData name="Robert French" userId="0af6d1cc-c945-4f1a-a213-3e077e7e8646" providerId="ADAL" clId="{B0B2E1B1-F3C1-473B-9E4E-8E9B7904EED0}" dt="2023-06-25T16:37:31.951" v="747" actId="1076"/>
        <pc:sldMkLst>
          <pc:docMk/>
          <pc:sldMk cId="3608007235" sldId="291"/>
        </pc:sldMkLst>
        <pc:spChg chg="mod">
          <ac:chgData name="Robert French" userId="0af6d1cc-c945-4f1a-a213-3e077e7e8646" providerId="ADAL" clId="{B0B2E1B1-F3C1-473B-9E4E-8E9B7904EED0}" dt="2023-06-25T16:20:44.810" v="695" actId="1076"/>
          <ac:spMkLst>
            <pc:docMk/>
            <pc:sldMk cId="3608007235" sldId="291"/>
            <ac:spMk id="6" creationId="{CFDCF2FB-2AFB-E64B-63A2-1141C80847C8}"/>
          </ac:spMkLst>
        </pc:spChg>
        <pc:spChg chg="mod">
          <ac:chgData name="Robert French" userId="0af6d1cc-c945-4f1a-a213-3e077e7e8646" providerId="ADAL" clId="{B0B2E1B1-F3C1-473B-9E4E-8E9B7904EED0}" dt="2023-06-25T16:22:30.666" v="701" actId="1076"/>
          <ac:spMkLst>
            <pc:docMk/>
            <pc:sldMk cId="3608007235" sldId="291"/>
            <ac:spMk id="7" creationId="{FDF7E05A-83E4-612F-87F2-ACD44C8B6EBD}"/>
          </ac:spMkLst>
        </pc:spChg>
        <pc:spChg chg="add del mod">
          <ac:chgData name="Robert French" userId="0af6d1cc-c945-4f1a-a213-3e077e7e8646" providerId="ADAL" clId="{B0B2E1B1-F3C1-473B-9E4E-8E9B7904EED0}" dt="2023-06-25T16:37:17.569" v="737" actId="478"/>
          <ac:spMkLst>
            <pc:docMk/>
            <pc:sldMk cId="3608007235" sldId="291"/>
            <ac:spMk id="14" creationId="{D8B5702B-AB2A-82A7-1235-6D1F2F3DA609}"/>
          </ac:spMkLst>
        </pc:spChg>
        <pc:spChg chg="del">
          <ac:chgData name="Robert French" userId="0af6d1cc-c945-4f1a-a213-3e077e7e8646" providerId="ADAL" clId="{B0B2E1B1-F3C1-473B-9E4E-8E9B7904EED0}" dt="2023-06-25T16:22:24.245" v="699" actId="478"/>
          <ac:spMkLst>
            <pc:docMk/>
            <pc:sldMk cId="3608007235" sldId="291"/>
            <ac:spMk id="15" creationId="{68F39D4B-16B7-2FF0-708F-6E0A356B1135}"/>
          </ac:spMkLst>
        </pc:spChg>
        <pc:spChg chg="mod">
          <ac:chgData name="Robert French" userId="0af6d1cc-c945-4f1a-a213-3e077e7e8646" providerId="ADAL" clId="{B0B2E1B1-F3C1-473B-9E4E-8E9B7904EED0}" dt="2023-06-25T16:30:37.650" v="719" actId="164"/>
          <ac:spMkLst>
            <pc:docMk/>
            <pc:sldMk cId="3608007235" sldId="291"/>
            <ac:spMk id="17" creationId="{C0B11B50-6FE3-D379-972D-ED5FC9150E1C}"/>
          </ac:spMkLst>
        </pc:spChg>
        <pc:spChg chg="mod">
          <ac:chgData name="Robert French" userId="0af6d1cc-c945-4f1a-a213-3e077e7e8646" providerId="ADAL" clId="{B0B2E1B1-F3C1-473B-9E4E-8E9B7904EED0}" dt="2023-06-25T16:37:26.315" v="746" actId="20577"/>
          <ac:spMkLst>
            <pc:docMk/>
            <pc:sldMk cId="3608007235" sldId="291"/>
            <ac:spMk id="18" creationId="{98552FBE-2019-BA6E-2A7C-3ACD396E2984}"/>
          </ac:spMkLst>
        </pc:spChg>
        <pc:grpChg chg="add mod">
          <ac:chgData name="Robert French" userId="0af6d1cc-c945-4f1a-a213-3e077e7e8646" providerId="ADAL" clId="{B0B2E1B1-F3C1-473B-9E4E-8E9B7904EED0}" dt="2023-06-25T16:30:37.650" v="719" actId="164"/>
          <ac:grpSpMkLst>
            <pc:docMk/>
            <pc:sldMk cId="3608007235" sldId="291"/>
            <ac:grpSpMk id="8" creationId="{75668008-7010-E41E-A29D-B925DCF1AEBF}"/>
          </ac:grpSpMkLst>
        </pc:grpChg>
        <pc:grpChg chg="mod">
          <ac:chgData name="Robert French" userId="0af6d1cc-c945-4f1a-a213-3e077e7e8646" providerId="ADAL" clId="{B0B2E1B1-F3C1-473B-9E4E-8E9B7904EED0}" dt="2023-06-25T16:22:44.687" v="704" actId="1076"/>
          <ac:grpSpMkLst>
            <pc:docMk/>
            <pc:sldMk cId="3608007235" sldId="291"/>
            <ac:grpSpMk id="12" creationId="{DD707FC8-41E1-178E-9733-E950DF503E7B}"/>
          </ac:grpSpMkLst>
        </pc:grpChg>
        <pc:grpChg chg="mod">
          <ac:chgData name="Robert French" userId="0af6d1cc-c945-4f1a-a213-3e077e7e8646" providerId="ADAL" clId="{B0B2E1B1-F3C1-473B-9E4E-8E9B7904EED0}" dt="2023-06-25T16:23:11.119" v="717" actId="1076"/>
          <ac:grpSpMkLst>
            <pc:docMk/>
            <pc:sldMk cId="3608007235" sldId="291"/>
            <ac:grpSpMk id="13" creationId="{62BB3C6C-5F9E-47B5-5AB7-49DB14DE7CF2}"/>
          </ac:grpSpMkLst>
        </pc:grpChg>
        <pc:grpChg chg="add mod">
          <ac:chgData name="Robert French" userId="0af6d1cc-c945-4f1a-a213-3e077e7e8646" providerId="ADAL" clId="{B0B2E1B1-F3C1-473B-9E4E-8E9B7904EED0}" dt="2023-06-25T16:37:31.951" v="747" actId="1076"/>
          <ac:grpSpMkLst>
            <pc:docMk/>
            <pc:sldMk cId="3608007235" sldId="291"/>
            <ac:grpSpMk id="16" creationId="{E468AE3C-E772-8FF2-6B9C-11235A65F0C3}"/>
          </ac:grpSpMkLst>
        </pc:grpChg>
        <pc:picChg chg="add mod">
          <ac:chgData name="Robert French" userId="0af6d1cc-c945-4f1a-a213-3e077e7e8646" providerId="ADAL" clId="{B0B2E1B1-F3C1-473B-9E4E-8E9B7904EED0}" dt="2023-06-25T16:22:11.433" v="698" actId="1076"/>
          <ac:picMkLst>
            <pc:docMk/>
            <pc:sldMk cId="3608007235" sldId="291"/>
            <ac:picMk id="3" creationId="{25EC6A11-CB2D-FA23-2A8D-10FB979FA517}"/>
          </ac:picMkLst>
        </pc:picChg>
        <pc:picChg chg="add mod">
          <ac:chgData name="Robert French" userId="0af6d1cc-c945-4f1a-a213-3e077e7e8646" providerId="ADAL" clId="{B0B2E1B1-F3C1-473B-9E4E-8E9B7904EED0}" dt="2023-06-25T16:30:37.650" v="719" actId="164"/>
          <ac:picMkLst>
            <pc:docMk/>
            <pc:sldMk cId="3608007235" sldId="291"/>
            <ac:picMk id="4" creationId="{7A4EB930-ACD7-0C98-0D48-EA81B2C3C817}"/>
          </ac:picMkLst>
        </pc:picChg>
        <pc:picChg chg="del">
          <ac:chgData name="Robert French" userId="0af6d1cc-c945-4f1a-a213-3e077e7e8646" providerId="ADAL" clId="{B0B2E1B1-F3C1-473B-9E4E-8E9B7904EED0}" dt="2023-06-25T16:22:08.019" v="696" actId="478"/>
          <ac:picMkLst>
            <pc:docMk/>
            <pc:sldMk cId="3608007235" sldId="291"/>
            <ac:picMk id="5" creationId="{2E8ED659-402A-F398-BB90-D6EB1FF1A59B}"/>
          </ac:picMkLst>
        </pc:picChg>
        <pc:picChg chg="mod">
          <ac:chgData name="Robert French" userId="0af6d1cc-c945-4f1a-a213-3e077e7e8646" providerId="ADAL" clId="{B0B2E1B1-F3C1-473B-9E4E-8E9B7904EED0}" dt="2023-06-25T16:23:13.815" v="718" actId="1076"/>
          <ac:picMkLst>
            <pc:docMk/>
            <pc:sldMk cId="3608007235" sldId="291"/>
            <ac:picMk id="9" creationId="{D9FB90EC-00CE-E872-3246-DFB57B1D132A}"/>
          </ac:picMkLst>
        </pc:picChg>
        <pc:picChg chg="mod">
          <ac:chgData name="Robert French" userId="0af6d1cc-c945-4f1a-a213-3e077e7e8646" providerId="ADAL" clId="{B0B2E1B1-F3C1-473B-9E4E-8E9B7904EED0}" dt="2023-06-25T16:23:07.278" v="716" actId="1076"/>
          <ac:picMkLst>
            <pc:docMk/>
            <pc:sldMk cId="3608007235" sldId="291"/>
            <ac:picMk id="11" creationId="{453901FD-9D38-1B56-A7AD-18488BC00BCF}"/>
          </ac:picMkLst>
        </pc:picChg>
        <pc:picChg chg="mod">
          <ac:chgData name="Robert French" userId="0af6d1cc-c945-4f1a-a213-3e077e7e8646" providerId="ADAL" clId="{B0B2E1B1-F3C1-473B-9E4E-8E9B7904EED0}" dt="2023-06-25T16:37:20.847" v="738"/>
          <ac:picMkLst>
            <pc:docMk/>
            <pc:sldMk cId="3608007235" sldId="291"/>
            <ac:picMk id="19" creationId="{CAD04EA0-152A-F881-D856-5C895322FF99}"/>
          </ac:picMkLst>
        </pc:picChg>
      </pc:sldChg>
      <pc:sldChg chg="addSp modSp add mod setBg setClrOvrMap">
        <pc:chgData name="Robert French" userId="0af6d1cc-c945-4f1a-a213-3e077e7e8646" providerId="ADAL" clId="{B0B2E1B1-F3C1-473B-9E4E-8E9B7904EED0}" dt="2023-06-26T15:13:41.155" v="1615" actId="20577"/>
        <pc:sldMkLst>
          <pc:docMk/>
          <pc:sldMk cId="2686874331" sldId="292"/>
        </pc:sldMkLst>
        <pc:spChg chg="add mod">
          <ac:chgData name="Robert French" userId="0af6d1cc-c945-4f1a-a213-3e077e7e8646" providerId="ADAL" clId="{B0B2E1B1-F3C1-473B-9E4E-8E9B7904EED0}" dt="2023-06-26T15:13:41.155" v="1615" actId="20577"/>
          <ac:spMkLst>
            <pc:docMk/>
            <pc:sldMk cId="2686874331" sldId="292"/>
            <ac:spMk id="4" creationId="{8911502D-DF9A-7A4A-A7DD-D098C3485A0F}"/>
          </ac:spMkLst>
        </pc:spChg>
        <pc:spChg chg="add">
          <ac:chgData name="Robert French" userId="0af6d1cc-c945-4f1a-a213-3e077e7e8646" providerId="ADAL" clId="{B0B2E1B1-F3C1-473B-9E4E-8E9B7904EED0}" dt="2023-06-26T15:13:34.106" v="1614" actId="26606"/>
          <ac:spMkLst>
            <pc:docMk/>
            <pc:sldMk cId="2686874331" sldId="292"/>
            <ac:spMk id="9" creationId="{71B2258F-86CA-4D4D-8270-BC05FCDEBFB3}"/>
          </ac:spMkLst>
        </pc:spChg>
        <pc:picChg chg="add mod">
          <ac:chgData name="Robert French" userId="0af6d1cc-c945-4f1a-a213-3e077e7e8646" providerId="ADAL" clId="{B0B2E1B1-F3C1-473B-9E4E-8E9B7904EED0}" dt="2023-06-26T15:13:34.106" v="1614" actId="26606"/>
          <ac:picMkLst>
            <pc:docMk/>
            <pc:sldMk cId="2686874331" sldId="292"/>
            <ac:picMk id="3" creationId="{AEAF7E30-CF4B-EDE8-3145-26EC44CA581F}"/>
          </ac:picMkLst>
        </pc:picChg>
      </pc:sldChg>
      <pc:sldChg chg="addSp add mod">
        <pc:chgData name="Robert French" userId="0af6d1cc-c945-4f1a-a213-3e077e7e8646" providerId="ADAL" clId="{B0B2E1B1-F3C1-473B-9E4E-8E9B7904EED0}" dt="2023-06-26T15:21:20.202" v="1616" actId="22"/>
        <pc:sldMkLst>
          <pc:docMk/>
          <pc:sldMk cId="2055058434" sldId="293"/>
        </pc:sldMkLst>
        <pc:picChg chg="add">
          <ac:chgData name="Robert French" userId="0af6d1cc-c945-4f1a-a213-3e077e7e8646" providerId="ADAL" clId="{B0B2E1B1-F3C1-473B-9E4E-8E9B7904EED0}" dt="2023-06-26T15:21:20.202" v="1616" actId="22"/>
          <ac:picMkLst>
            <pc:docMk/>
            <pc:sldMk cId="2055058434" sldId="293"/>
            <ac:picMk id="3" creationId="{E5E7ABB2-B721-3BBC-CE43-B2812549E981}"/>
          </ac:picMkLst>
        </pc:picChg>
      </pc:sldChg>
      <pc:sldChg chg="addSp delSp add mod">
        <pc:chgData name="Robert French" userId="0af6d1cc-c945-4f1a-a213-3e077e7e8646" providerId="ADAL" clId="{B0B2E1B1-F3C1-473B-9E4E-8E9B7904EED0}" dt="2023-06-26T15:23:42.634" v="1619" actId="22"/>
        <pc:sldMkLst>
          <pc:docMk/>
          <pc:sldMk cId="4206350072" sldId="294"/>
        </pc:sldMkLst>
        <pc:picChg chg="add del">
          <ac:chgData name="Robert French" userId="0af6d1cc-c945-4f1a-a213-3e077e7e8646" providerId="ADAL" clId="{B0B2E1B1-F3C1-473B-9E4E-8E9B7904EED0}" dt="2023-06-26T15:23:42.145" v="1618" actId="478"/>
          <ac:picMkLst>
            <pc:docMk/>
            <pc:sldMk cId="4206350072" sldId="294"/>
            <ac:picMk id="3" creationId="{D31166C1-EAF9-360D-3DA5-DEFD0D510FE4}"/>
          </ac:picMkLst>
        </pc:picChg>
        <pc:picChg chg="add">
          <ac:chgData name="Robert French" userId="0af6d1cc-c945-4f1a-a213-3e077e7e8646" providerId="ADAL" clId="{B0B2E1B1-F3C1-473B-9E4E-8E9B7904EED0}" dt="2023-06-26T15:23:42.634" v="1619" actId="22"/>
          <ac:picMkLst>
            <pc:docMk/>
            <pc:sldMk cId="4206350072" sldId="294"/>
            <ac:picMk id="5" creationId="{DF4FE122-F19D-A50F-6CC4-6BFE11AB7FC8}"/>
          </ac:picMkLst>
        </pc:picChg>
      </pc:sldChg>
      <pc:sldChg chg="addSp delSp add mod">
        <pc:chgData name="Robert French" userId="0af6d1cc-c945-4f1a-a213-3e077e7e8646" providerId="ADAL" clId="{B0B2E1B1-F3C1-473B-9E4E-8E9B7904EED0}" dt="2023-06-26T15:31:48.396" v="1622" actId="22"/>
        <pc:sldMkLst>
          <pc:docMk/>
          <pc:sldMk cId="2718064326" sldId="295"/>
        </pc:sldMkLst>
        <pc:picChg chg="add del">
          <ac:chgData name="Robert French" userId="0af6d1cc-c945-4f1a-a213-3e077e7e8646" providerId="ADAL" clId="{B0B2E1B1-F3C1-473B-9E4E-8E9B7904EED0}" dt="2023-06-26T15:31:47.840" v="1621" actId="478"/>
          <ac:picMkLst>
            <pc:docMk/>
            <pc:sldMk cId="2718064326" sldId="295"/>
            <ac:picMk id="3" creationId="{99CC795F-3C26-3490-FBB5-7125F157F22E}"/>
          </ac:picMkLst>
        </pc:picChg>
        <pc:picChg chg="add">
          <ac:chgData name="Robert French" userId="0af6d1cc-c945-4f1a-a213-3e077e7e8646" providerId="ADAL" clId="{B0B2E1B1-F3C1-473B-9E4E-8E9B7904EED0}" dt="2023-06-26T15:31:48.396" v="1622" actId="22"/>
          <ac:picMkLst>
            <pc:docMk/>
            <pc:sldMk cId="2718064326" sldId="295"/>
            <ac:picMk id="5" creationId="{DA579E23-5A1A-634C-E004-71FE52317003}"/>
          </ac:picMkLst>
        </pc:picChg>
      </pc:sldChg>
      <pc:sldChg chg="addSp add mod">
        <pc:chgData name="Robert French" userId="0af6d1cc-c945-4f1a-a213-3e077e7e8646" providerId="ADAL" clId="{B0B2E1B1-F3C1-473B-9E4E-8E9B7904EED0}" dt="2023-06-26T15:33:53.966" v="1623" actId="22"/>
        <pc:sldMkLst>
          <pc:docMk/>
          <pc:sldMk cId="3628867332" sldId="296"/>
        </pc:sldMkLst>
        <pc:picChg chg="add">
          <ac:chgData name="Robert French" userId="0af6d1cc-c945-4f1a-a213-3e077e7e8646" providerId="ADAL" clId="{B0B2E1B1-F3C1-473B-9E4E-8E9B7904EED0}" dt="2023-06-26T15:33:53.966" v="1623" actId="22"/>
          <ac:picMkLst>
            <pc:docMk/>
            <pc:sldMk cId="3628867332" sldId="296"/>
            <ac:picMk id="3" creationId="{A06A350C-9C4A-CB11-CE0D-9B317B3BB5C8}"/>
          </ac:picMkLst>
        </pc:picChg>
      </pc:sldChg>
      <pc:sldChg chg="addSp add mod">
        <pc:chgData name="Robert French" userId="0af6d1cc-c945-4f1a-a213-3e077e7e8646" providerId="ADAL" clId="{B0B2E1B1-F3C1-473B-9E4E-8E9B7904EED0}" dt="2023-06-26T15:53:04.768" v="1630" actId="22"/>
        <pc:sldMkLst>
          <pc:docMk/>
          <pc:sldMk cId="3158254319" sldId="297"/>
        </pc:sldMkLst>
        <pc:picChg chg="add">
          <ac:chgData name="Robert French" userId="0af6d1cc-c945-4f1a-a213-3e077e7e8646" providerId="ADAL" clId="{B0B2E1B1-F3C1-473B-9E4E-8E9B7904EED0}" dt="2023-06-26T15:53:04.768" v="1630" actId="22"/>
          <ac:picMkLst>
            <pc:docMk/>
            <pc:sldMk cId="3158254319" sldId="297"/>
            <ac:picMk id="3" creationId="{C70F3B43-FE3E-9E26-D275-98F82DF4EC92}"/>
          </ac:picMkLst>
        </pc:picChg>
      </pc:sldChg>
      <pc:sldChg chg="addSp add mod">
        <pc:chgData name="Robert French" userId="0af6d1cc-c945-4f1a-a213-3e077e7e8646" providerId="ADAL" clId="{B0B2E1B1-F3C1-473B-9E4E-8E9B7904EED0}" dt="2023-06-26T16:00:52.627" v="1631" actId="22"/>
        <pc:sldMkLst>
          <pc:docMk/>
          <pc:sldMk cId="357738606" sldId="298"/>
        </pc:sldMkLst>
        <pc:picChg chg="add">
          <ac:chgData name="Robert French" userId="0af6d1cc-c945-4f1a-a213-3e077e7e8646" providerId="ADAL" clId="{B0B2E1B1-F3C1-473B-9E4E-8E9B7904EED0}" dt="2023-06-26T16:00:52.627" v="1631" actId="22"/>
          <ac:picMkLst>
            <pc:docMk/>
            <pc:sldMk cId="357738606" sldId="298"/>
            <ac:picMk id="3" creationId="{E22BAE9B-71B0-B221-B024-E4F910682062}"/>
          </ac:picMkLst>
        </pc:picChg>
      </pc:sldChg>
      <pc:sldChg chg="addSp add mod">
        <pc:chgData name="Robert French" userId="0af6d1cc-c945-4f1a-a213-3e077e7e8646" providerId="ADAL" clId="{B0B2E1B1-F3C1-473B-9E4E-8E9B7904EED0}" dt="2023-06-26T16:47:20.457" v="1632" actId="22"/>
        <pc:sldMkLst>
          <pc:docMk/>
          <pc:sldMk cId="365046462" sldId="299"/>
        </pc:sldMkLst>
        <pc:picChg chg="add">
          <ac:chgData name="Robert French" userId="0af6d1cc-c945-4f1a-a213-3e077e7e8646" providerId="ADAL" clId="{B0B2E1B1-F3C1-473B-9E4E-8E9B7904EED0}" dt="2023-06-26T16:47:20.457" v="1632" actId="22"/>
          <ac:picMkLst>
            <pc:docMk/>
            <pc:sldMk cId="365046462" sldId="299"/>
            <ac:picMk id="3" creationId="{03AD416D-7871-1FC1-B09C-E338CCB928D6}"/>
          </ac:picMkLst>
        </pc:picChg>
      </pc:sldChg>
      <pc:sldChg chg="addSp add mod">
        <pc:chgData name="Robert French" userId="0af6d1cc-c945-4f1a-a213-3e077e7e8646" providerId="ADAL" clId="{B0B2E1B1-F3C1-473B-9E4E-8E9B7904EED0}" dt="2023-06-26T16:48:53.055" v="1633" actId="22"/>
        <pc:sldMkLst>
          <pc:docMk/>
          <pc:sldMk cId="2153578369" sldId="300"/>
        </pc:sldMkLst>
        <pc:picChg chg="add">
          <ac:chgData name="Robert French" userId="0af6d1cc-c945-4f1a-a213-3e077e7e8646" providerId="ADAL" clId="{B0B2E1B1-F3C1-473B-9E4E-8E9B7904EED0}" dt="2023-06-26T16:48:53.055" v="1633" actId="22"/>
          <ac:picMkLst>
            <pc:docMk/>
            <pc:sldMk cId="2153578369" sldId="300"/>
            <ac:picMk id="3" creationId="{BB5ACD08-6CB3-5669-877A-6AC64FC273D7}"/>
          </ac:picMkLst>
        </pc:picChg>
      </pc:sldChg>
      <pc:sldChg chg="addSp add mod">
        <pc:chgData name="Robert French" userId="0af6d1cc-c945-4f1a-a213-3e077e7e8646" providerId="ADAL" clId="{B0B2E1B1-F3C1-473B-9E4E-8E9B7904EED0}" dt="2023-06-26T17:15:23.369" v="1639" actId="22"/>
        <pc:sldMkLst>
          <pc:docMk/>
          <pc:sldMk cId="3876050793" sldId="301"/>
        </pc:sldMkLst>
        <pc:picChg chg="add">
          <ac:chgData name="Robert French" userId="0af6d1cc-c945-4f1a-a213-3e077e7e8646" providerId="ADAL" clId="{B0B2E1B1-F3C1-473B-9E4E-8E9B7904EED0}" dt="2023-06-26T17:15:23.369" v="1639" actId="22"/>
          <ac:picMkLst>
            <pc:docMk/>
            <pc:sldMk cId="3876050793" sldId="301"/>
            <ac:picMk id="3" creationId="{1A82CFD1-DCAD-3783-8913-EA075BBFCC91}"/>
          </ac:picMkLst>
        </pc:picChg>
      </pc:sldChg>
      <pc:sldChg chg="addSp add mod">
        <pc:chgData name="Robert French" userId="0af6d1cc-c945-4f1a-a213-3e077e7e8646" providerId="ADAL" clId="{B0B2E1B1-F3C1-473B-9E4E-8E9B7904EED0}" dt="2023-06-27T18:15:57.365" v="1855" actId="22"/>
        <pc:sldMkLst>
          <pc:docMk/>
          <pc:sldMk cId="2097427829" sldId="302"/>
        </pc:sldMkLst>
        <pc:picChg chg="add">
          <ac:chgData name="Robert French" userId="0af6d1cc-c945-4f1a-a213-3e077e7e8646" providerId="ADAL" clId="{B0B2E1B1-F3C1-473B-9E4E-8E9B7904EED0}" dt="2023-06-27T18:15:57.365" v="1855" actId="22"/>
          <ac:picMkLst>
            <pc:docMk/>
            <pc:sldMk cId="2097427829" sldId="302"/>
            <ac:picMk id="3" creationId="{9C8CDE56-B429-3A8E-DB88-05BBDFE19C76}"/>
          </ac:picMkLst>
        </pc:picChg>
      </pc:sldChg>
      <pc:sldChg chg="addSp add mod">
        <pc:chgData name="Robert French" userId="0af6d1cc-c945-4f1a-a213-3e077e7e8646" providerId="ADAL" clId="{B0B2E1B1-F3C1-473B-9E4E-8E9B7904EED0}" dt="2023-06-27T18:18:15.926" v="1856" actId="22"/>
        <pc:sldMkLst>
          <pc:docMk/>
          <pc:sldMk cId="2947024610" sldId="303"/>
        </pc:sldMkLst>
        <pc:picChg chg="add">
          <ac:chgData name="Robert French" userId="0af6d1cc-c945-4f1a-a213-3e077e7e8646" providerId="ADAL" clId="{B0B2E1B1-F3C1-473B-9E4E-8E9B7904EED0}" dt="2023-06-27T18:18:15.926" v="1856" actId="22"/>
          <ac:picMkLst>
            <pc:docMk/>
            <pc:sldMk cId="2947024610" sldId="303"/>
            <ac:picMk id="3" creationId="{DD3CDF0A-CD3F-FD4F-DB9A-BD6AB9BF7548}"/>
          </ac:picMkLst>
        </pc:picChg>
      </pc:sldChg>
      <pc:sldChg chg="addSp add mod">
        <pc:chgData name="Robert French" userId="0af6d1cc-c945-4f1a-a213-3e077e7e8646" providerId="ADAL" clId="{B0B2E1B1-F3C1-473B-9E4E-8E9B7904EED0}" dt="2023-06-26T17:17:23.215" v="1640" actId="22"/>
        <pc:sldMkLst>
          <pc:docMk/>
          <pc:sldMk cId="356647693" sldId="304"/>
        </pc:sldMkLst>
        <pc:picChg chg="add">
          <ac:chgData name="Robert French" userId="0af6d1cc-c945-4f1a-a213-3e077e7e8646" providerId="ADAL" clId="{B0B2E1B1-F3C1-473B-9E4E-8E9B7904EED0}" dt="2023-06-26T17:17:23.215" v="1640" actId="22"/>
          <ac:picMkLst>
            <pc:docMk/>
            <pc:sldMk cId="356647693" sldId="304"/>
            <ac:picMk id="3" creationId="{0EF54E12-B2EE-3FA4-79AF-D4D531813931}"/>
          </ac:picMkLst>
        </pc:picChg>
      </pc:sldChg>
      <pc:sldChg chg="addSp add mod modNotesTx">
        <pc:chgData name="Robert French" userId="0af6d1cc-c945-4f1a-a213-3e077e7e8646" providerId="ADAL" clId="{B0B2E1B1-F3C1-473B-9E4E-8E9B7904EED0}" dt="2023-06-27T07:40:15.784" v="1761" actId="33524"/>
        <pc:sldMkLst>
          <pc:docMk/>
          <pc:sldMk cId="1288883066" sldId="305"/>
        </pc:sldMkLst>
        <pc:picChg chg="add">
          <ac:chgData name="Robert French" userId="0af6d1cc-c945-4f1a-a213-3e077e7e8646" providerId="ADAL" clId="{B0B2E1B1-F3C1-473B-9E4E-8E9B7904EED0}" dt="2023-06-26T17:20:05.313" v="1641" actId="22"/>
          <ac:picMkLst>
            <pc:docMk/>
            <pc:sldMk cId="1288883066" sldId="305"/>
            <ac:picMk id="3" creationId="{AFDD6482-62DF-449D-D64F-01BF66B3FFD2}"/>
          </ac:picMkLst>
        </pc:picChg>
      </pc:sldChg>
      <pc:sldChg chg="addSp modSp add mod setBg modNotesTx">
        <pc:chgData name="Robert French" userId="0af6d1cc-c945-4f1a-a213-3e077e7e8646" providerId="ADAL" clId="{B0B2E1B1-F3C1-473B-9E4E-8E9B7904EED0}" dt="2023-06-27T07:44:17.376" v="1839" actId="26606"/>
        <pc:sldMkLst>
          <pc:docMk/>
          <pc:sldMk cId="1813703253" sldId="306"/>
        </pc:sldMkLst>
        <pc:spChg chg="add">
          <ac:chgData name="Robert French" userId="0af6d1cc-c945-4f1a-a213-3e077e7e8646" providerId="ADAL" clId="{B0B2E1B1-F3C1-473B-9E4E-8E9B7904EED0}" dt="2023-06-27T07:44:17.376" v="1839" actId="26606"/>
          <ac:spMkLst>
            <pc:docMk/>
            <pc:sldMk cId="1813703253" sldId="306"/>
            <ac:spMk id="8" creationId="{42A4FC2C-047E-45A5-965D-8E1E3BF09BC6}"/>
          </ac:spMkLst>
        </pc:spChg>
        <pc:picChg chg="add mod">
          <ac:chgData name="Robert French" userId="0af6d1cc-c945-4f1a-a213-3e077e7e8646" providerId="ADAL" clId="{B0B2E1B1-F3C1-473B-9E4E-8E9B7904EED0}" dt="2023-06-27T07:44:17.376" v="1839" actId="26606"/>
          <ac:picMkLst>
            <pc:docMk/>
            <pc:sldMk cId="1813703253" sldId="306"/>
            <ac:picMk id="3" creationId="{ECE36BB4-14FD-D60E-377C-9BD0DB91FA66}"/>
          </ac:picMkLst>
        </pc:picChg>
      </pc:sldChg>
      <pc:sldChg chg="addSp delSp modSp add mod setBg">
        <pc:chgData name="Robert French" userId="0af6d1cc-c945-4f1a-a213-3e077e7e8646" providerId="ADAL" clId="{B0B2E1B1-F3C1-473B-9E4E-8E9B7904EED0}" dt="2023-06-27T18:09:48.774" v="1853" actId="1076"/>
        <pc:sldMkLst>
          <pc:docMk/>
          <pc:sldMk cId="4115302957" sldId="307"/>
        </pc:sldMkLst>
        <pc:spChg chg="add del">
          <ac:chgData name="Robert French" userId="0af6d1cc-c945-4f1a-a213-3e077e7e8646" providerId="ADAL" clId="{B0B2E1B1-F3C1-473B-9E4E-8E9B7904EED0}" dt="2023-06-27T18:08:36.710" v="1848" actId="26606"/>
          <ac:spMkLst>
            <pc:docMk/>
            <pc:sldMk cId="4115302957" sldId="307"/>
            <ac:spMk id="8" creationId="{42A4FC2C-047E-45A5-965D-8E1E3BF09BC6}"/>
          </ac:spMkLst>
        </pc:spChg>
        <pc:picChg chg="add del mod">
          <ac:chgData name="Robert French" userId="0af6d1cc-c945-4f1a-a213-3e077e7e8646" providerId="ADAL" clId="{B0B2E1B1-F3C1-473B-9E4E-8E9B7904EED0}" dt="2023-06-27T18:09:30.202" v="1849" actId="478"/>
          <ac:picMkLst>
            <pc:docMk/>
            <pc:sldMk cId="4115302957" sldId="307"/>
            <ac:picMk id="3" creationId="{311CBC4E-14DA-5830-B2C4-C6C7DE23FBAF}"/>
          </ac:picMkLst>
        </pc:picChg>
        <pc:picChg chg="add mod">
          <ac:chgData name="Robert French" userId="0af6d1cc-c945-4f1a-a213-3e077e7e8646" providerId="ADAL" clId="{B0B2E1B1-F3C1-473B-9E4E-8E9B7904EED0}" dt="2023-06-27T18:09:48.774" v="1853" actId="1076"/>
          <ac:picMkLst>
            <pc:docMk/>
            <pc:sldMk cId="4115302957" sldId="307"/>
            <ac:picMk id="5" creationId="{9533449A-C07F-49FC-21A5-500F8A455C0C}"/>
          </ac:picMkLst>
        </pc:picChg>
        <pc:picChg chg="add del">
          <ac:chgData name="Robert French" userId="0af6d1cc-c945-4f1a-a213-3e077e7e8646" providerId="ADAL" clId="{B0B2E1B1-F3C1-473B-9E4E-8E9B7904EED0}" dt="2023-06-27T18:08:15.586" v="1841" actId="478"/>
          <ac:picMkLst>
            <pc:docMk/>
            <pc:sldMk cId="4115302957" sldId="307"/>
            <ac:picMk id="1026" creationId="{D02BAB80-DDA3-42AC-0D15-ADF60B90749C}"/>
          </ac:picMkLst>
        </pc:picChg>
      </pc:sldChg>
      <pc:sldChg chg="addSp add mod">
        <pc:chgData name="Robert French" userId="0af6d1cc-c945-4f1a-a213-3e077e7e8646" providerId="ADAL" clId="{B0B2E1B1-F3C1-473B-9E4E-8E9B7904EED0}" dt="2023-06-27T18:11:17.254" v="1854" actId="22"/>
        <pc:sldMkLst>
          <pc:docMk/>
          <pc:sldMk cId="2745215300" sldId="308"/>
        </pc:sldMkLst>
        <pc:picChg chg="add">
          <ac:chgData name="Robert French" userId="0af6d1cc-c945-4f1a-a213-3e077e7e8646" providerId="ADAL" clId="{B0B2E1B1-F3C1-473B-9E4E-8E9B7904EED0}" dt="2023-06-27T18:11:17.254" v="1854" actId="22"/>
          <ac:picMkLst>
            <pc:docMk/>
            <pc:sldMk cId="2745215300" sldId="308"/>
            <ac:picMk id="3" creationId="{3CA1E3FD-A19F-EDFC-7F81-D11AAFB41916}"/>
          </ac:picMkLst>
        </pc:picChg>
      </pc:sldChg>
      <pc:sldChg chg="addSp add mod">
        <pc:chgData name="Robert French" userId="0af6d1cc-c945-4f1a-a213-3e077e7e8646" providerId="ADAL" clId="{B0B2E1B1-F3C1-473B-9E4E-8E9B7904EED0}" dt="2023-06-27T18:22:20.249" v="1867" actId="22"/>
        <pc:sldMkLst>
          <pc:docMk/>
          <pc:sldMk cId="1772218954" sldId="309"/>
        </pc:sldMkLst>
        <pc:picChg chg="add">
          <ac:chgData name="Robert French" userId="0af6d1cc-c945-4f1a-a213-3e077e7e8646" providerId="ADAL" clId="{B0B2E1B1-F3C1-473B-9E4E-8E9B7904EED0}" dt="2023-06-27T18:22:20.249" v="1867" actId="22"/>
          <ac:picMkLst>
            <pc:docMk/>
            <pc:sldMk cId="1772218954" sldId="309"/>
            <ac:picMk id="3" creationId="{7DD72384-A9B9-77C2-8AD6-18BA5BF756FE}"/>
          </ac:picMkLst>
        </pc:picChg>
      </pc:sldChg>
      <pc:sldChg chg="addSp add mod">
        <pc:chgData name="Robert French" userId="0af6d1cc-c945-4f1a-a213-3e077e7e8646" providerId="ADAL" clId="{B0B2E1B1-F3C1-473B-9E4E-8E9B7904EED0}" dt="2023-06-27T18:25:45.959" v="1868" actId="22"/>
        <pc:sldMkLst>
          <pc:docMk/>
          <pc:sldMk cId="929066728" sldId="310"/>
        </pc:sldMkLst>
        <pc:picChg chg="add">
          <ac:chgData name="Robert French" userId="0af6d1cc-c945-4f1a-a213-3e077e7e8646" providerId="ADAL" clId="{B0B2E1B1-F3C1-473B-9E4E-8E9B7904EED0}" dt="2023-06-27T18:25:45.959" v="1868" actId="22"/>
          <ac:picMkLst>
            <pc:docMk/>
            <pc:sldMk cId="929066728" sldId="310"/>
            <ac:picMk id="3" creationId="{CFB5653E-8AF4-D687-294E-B0766322B943}"/>
          </ac:picMkLst>
        </pc:picChg>
      </pc:sldChg>
      <pc:sldChg chg="addSp add mod">
        <pc:chgData name="Robert French" userId="0af6d1cc-c945-4f1a-a213-3e077e7e8646" providerId="ADAL" clId="{B0B2E1B1-F3C1-473B-9E4E-8E9B7904EED0}" dt="2023-06-27T18:26:29.424" v="1869" actId="22"/>
        <pc:sldMkLst>
          <pc:docMk/>
          <pc:sldMk cId="4124262065" sldId="311"/>
        </pc:sldMkLst>
        <pc:picChg chg="add">
          <ac:chgData name="Robert French" userId="0af6d1cc-c945-4f1a-a213-3e077e7e8646" providerId="ADAL" clId="{B0B2E1B1-F3C1-473B-9E4E-8E9B7904EED0}" dt="2023-06-27T18:26:29.424" v="1869" actId="22"/>
          <ac:picMkLst>
            <pc:docMk/>
            <pc:sldMk cId="4124262065" sldId="311"/>
            <ac:picMk id="3" creationId="{E92895EB-1383-9159-4441-FE4F0C33B82D}"/>
          </ac:picMkLst>
        </pc:picChg>
      </pc:sldChg>
      <pc:sldChg chg="addSp add mod">
        <pc:chgData name="Robert French" userId="0af6d1cc-c945-4f1a-a213-3e077e7e8646" providerId="ADAL" clId="{B0B2E1B1-F3C1-473B-9E4E-8E9B7904EED0}" dt="2023-06-27T18:30:39.491" v="1874" actId="22"/>
        <pc:sldMkLst>
          <pc:docMk/>
          <pc:sldMk cId="2256113058" sldId="312"/>
        </pc:sldMkLst>
        <pc:picChg chg="add">
          <ac:chgData name="Robert French" userId="0af6d1cc-c945-4f1a-a213-3e077e7e8646" providerId="ADAL" clId="{B0B2E1B1-F3C1-473B-9E4E-8E9B7904EED0}" dt="2023-06-27T18:30:39.491" v="1874" actId="22"/>
          <ac:picMkLst>
            <pc:docMk/>
            <pc:sldMk cId="2256113058" sldId="312"/>
            <ac:picMk id="3" creationId="{D54B71A7-91CB-7585-29D8-9825A21FB668}"/>
          </ac:picMkLst>
        </pc:picChg>
      </pc:sldChg>
      <pc:sldChg chg="addSp delSp add mod">
        <pc:chgData name="Robert French" userId="0af6d1cc-c945-4f1a-a213-3e077e7e8646" providerId="ADAL" clId="{B0B2E1B1-F3C1-473B-9E4E-8E9B7904EED0}" dt="2023-06-27T18:43:22.311" v="1893" actId="22"/>
        <pc:sldMkLst>
          <pc:docMk/>
          <pc:sldMk cId="3607224380" sldId="313"/>
        </pc:sldMkLst>
        <pc:picChg chg="add del">
          <ac:chgData name="Robert French" userId="0af6d1cc-c945-4f1a-a213-3e077e7e8646" providerId="ADAL" clId="{B0B2E1B1-F3C1-473B-9E4E-8E9B7904EED0}" dt="2023-06-27T18:43:21.933" v="1892" actId="478"/>
          <ac:picMkLst>
            <pc:docMk/>
            <pc:sldMk cId="3607224380" sldId="313"/>
            <ac:picMk id="3" creationId="{7E9F91DA-0746-3313-1B74-F955FED180E2}"/>
          </ac:picMkLst>
        </pc:picChg>
        <pc:picChg chg="add">
          <ac:chgData name="Robert French" userId="0af6d1cc-c945-4f1a-a213-3e077e7e8646" providerId="ADAL" clId="{B0B2E1B1-F3C1-473B-9E4E-8E9B7904EED0}" dt="2023-06-27T18:43:22.311" v="1893" actId="22"/>
          <ac:picMkLst>
            <pc:docMk/>
            <pc:sldMk cId="3607224380" sldId="313"/>
            <ac:picMk id="5" creationId="{1EEA56BF-FB42-B25B-5FF4-B54365EFD315}"/>
          </ac:picMkLst>
        </pc:picChg>
      </pc:sldChg>
      <pc:sldChg chg="addSp add mod">
        <pc:chgData name="Robert French" userId="0af6d1cc-c945-4f1a-a213-3e077e7e8646" providerId="ADAL" clId="{B0B2E1B1-F3C1-473B-9E4E-8E9B7904EED0}" dt="2023-06-27T18:46:19.376" v="1894" actId="22"/>
        <pc:sldMkLst>
          <pc:docMk/>
          <pc:sldMk cId="1100031565" sldId="314"/>
        </pc:sldMkLst>
        <pc:picChg chg="add">
          <ac:chgData name="Robert French" userId="0af6d1cc-c945-4f1a-a213-3e077e7e8646" providerId="ADAL" clId="{B0B2E1B1-F3C1-473B-9E4E-8E9B7904EED0}" dt="2023-06-27T18:46:19.376" v="1894" actId="22"/>
          <ac:picMkLst>
            <pc:docMk/>
            <pc:sldMk cId="1100031565" sldId="314"/>
            <ac:picMk id="3" creationId="{3D954606-849F-6E6A-E91B-085D5F8B79F8}"/>
          </ac:picMkLst>
        </pc:picChg>
      </pc:sldChg>
      <pc:sldChg chg="add del">
        <pc:chgData name="Robert French" userId="0af6d1cc-c945-4f1a-a213-3e077e7e8646" providerId="ADAL" clId="{B0B2E1B1-F3C1-473B-9E4E-8E9B7904EED0}" dt="2023-06-27T18:49:54.890" v="1898" actId="47"/>
        <pc:sldMkLst>
          <pc:docMk/>
          <pc:sldMk cId="1403262878" sldId="315"/>
        </pc:sldMkLst>
      </pc:sldChg>
      <pc:sldChg chg="add del">
        <pc:chgData name="Robert French" userId="0af6d1cc-c945-4f1a-a213-3e077e7e8646" providerId="ADAL" clId="{B0B2E1B1-F3C1-473B-9E4E-8E9B7904EED0}" dt="2023-06-27T18:49:54.890" v="1898" actId="47"/>
        <pc:sldMkLst>
          <pc:docMk/>
          <pc:sldMk cId="3908526531" sldId="316"/>
        </pc:sldMkLst>
      </pc:sldChg>
      <pc:sldChg chg="addSp delSp modSp add mod setBg">
        <pc:chgData name="Robert French" userId="0af6d1cc-c945-4f1a-a213-3e077e7e8646" providerId="ADAL" clId="{B0B2E1B1-F3C1-473B-9E4E-8E9B7904EED0}" dt="2023-07-09T14:52:48.902" v="2273" actId="26606"/>
        <pc:sldMkLst>
          <pc:docMk/>
          <pc:sldMk cId="1237111020" sldId="317"/>
        </pc:sldMkLst>
        <pc:spChg chg="add mod">
          <ac:chgData name="Robert French" userId="0af6d1cc-c945-4f1a-a213-3e077e7e8646" providerId="ADAL" clId="{B0B2E1B1-F3C1-473B-9E4E-8E9B7904EED0}" dt="2023-07-09T14:52:48.902" v="2273" actId="26606"/>
          <ac:spMkLst>
            <pc:docMk/>
            <pc:sldMk cId="1237111020" sldId="317"/>
            <ac:spMk id="2" creationId="{733A369F-8957-29E5-1C76-9714BC1D5683}"/>
          </ac:spMkLst>
        </pc:spChg>
        <pc:spChg chg="add del">
          <ac:chgData name="Robert French" userId="0af6d1cc-c945-4f1a-a213-3e077e7e8646" providerId="ADAL" clId="{B0B2E1B1-F3C1-473B-9E4E-8E9B7904EED0}" dt="2023-07-09T14:52:48.902" v="2273" actId="26606"/>
          <ac:spMkLst>
            <pc:docMk/>
            <pc:sldMk cId="1237111020" sldId="317"/>
            <ac:spMk id="8" creationId="{42A4FC2C-047E-45A5-965D-8E1E3BF09BC6}"/>
          </ac:spMkLst>
        </pc:spChg>
        <pc:spChg chg="add">
          <ac:chgData name="Robert French" userId="0af6d1cc-c945-4f1a-a213-3e077e7e8646" providerId="ADAL" clId="{B0B2E1B1-F3C1-473B-9E4E-8E9B7904EED0}" dt="2023-07-09T14:52:48.902" v="2273" actId="26606"/>
          <ac:spMkLst>
            <pc:docMk/>
            <pc:sldMk cId="1237111020" sldId="317"/>
            <ac:spMk id="13" creationId="{37C89E4B-3C9F-44B9-8B86-D9E3D112D8EC}"/>
          </ac:spMkLst>
        </pc:spChg>
        <pc:picChg chg="add mod">
          <ac:chgData name="Robert French" userId="0af6d1cc-c945-4f1a-a213-3e077e7e8646" providerId="ADAL" clId="{B0B2E1B1-F3C1-473B-9E4E-8E9B7904EED0}" dt="2023-07-09T14:52:48.902" v="2273" actId="26606"/>
          <ac:picMkLst>
            <pc:docMk/>
            <pc:sldMk cId="1237111020" sldId="317"/>
            <ac:picMk id="3" creationId="{862A7BA6-96D4-E181-104E-8F6D684ED456}"/>
          </ac:picMkLst>
        </pc:picChg>
        <pc:cxnChg chg="add">
          <ac:chgData name="Robert French" userId="0af6d1cc-c945-4f1a-a213-3e077e7e8646" providerId="ADAL" clId="{B0B2E1B1-F3C1-473B-9E4E-8E9B7904EED0}" dt="2023-07-09T14:52:48.902" v="2273" actId="26606"/>
          <ac:cxnSpMkLst>
            <pc:docMk/>
            <pc:sldMk cId="1237111020" sldId="317"/>
            <ac:cxnSpMk id="15" creationId="{AA2EAA10-076F-46BD-8F0F-B9A2FB77A85C}"/>
          </ac:cxnSpMkLst>
        </pc:cxnChg>
        <pc:cxnChg chg="add">
          <ac:chgData name="Robert French" userId="0af6d1cc-c945-4f1a-a213-3e077e7e8646" providerId="ADAL" clId="{B0B2E1B1-F3C1-473B-9E4E-8E9B7904EED0}" dt="2023-07-09T14:52:48.902" v="2273" actId="26606"/>
          <ac:cxnSpMkLst>
            <pc:docMk/>
            <pc:sldMk cId="1237111020" sldId="317"/>
            <ac:cxnSpMk id="17" creationId="{D891E407-403B-4764-86C9-33A56D3BCAA3}"/>
          </ac:cxnSpMkLst>
        </pc:cxnChg>
      </pc:sldChg>
      <pc:sldChg chg="addSp add mod">
        <pc:chgData name="Robert French" userId="0af6d1cc-c945-4f1a-a213-3e077e7e8646" providerId="ADAL" clId="{B0B2E1B1-F3C1-473B-9E4E-8E9B7904EED0}" dt="2023-06-27T18:31:44.891" v="1875" actId="22"/>
        <pc:sldMkLst>
          <pc:docMk/>
          <pc:sldMk cId="2885363568" sldId="318"/>
        </pc:sldMkLst>
        <pc:picChg chg="add">
          <ac:chgData name="Robert French" userId="0af6d1cc-c945-4f1a-a213-3e077e7e8646" providerId="ADAL" clId="{B0B2E1B1-F3C1-473B-9E4E-8E9B7904EED0}" dt="2023-06-27T18:31:44.891" v="1875" actId="22"/>
          <ac:picMkLst>
            <pc:docMk/>
            <pc:sldMk cId="2885363568" sldId="318"/>
            <ac:picMk id="3" creationId="{FD6411F1-C262-8590-D679-08E2D3E57BA5}"/>
          </ac:picMkLst>
        </pc:picChg>
      </pc:sldChg>
      <pc:sldChg chg="addSp delSp modSp add mod delAnim modAnim">
        <pc:chgData name="Robert French" userId="0af6d1cc-c945-4f1a-a213-3e077e7e8646" providerId="ADAL" clId="{B0B2E1B1-F3C1-473B-9E4E-8E9B7904EED0}" dt="2023-06-27T18:35:46.928" v="1881" actId="962"/>
        <pc:sldMkLst>
          <pc:docMk/>
          <pc:sldMk cId="3932920030" sldId="319"/>
        </pc:sldMkLst>
        <pc:picChg chg="add del mod">
          <ac:chgData name="Robert French" userId="0af6d1cc-c945-4f1a-a213-3e077e7e8646" providerId="ADAL" clId="{B0B2E1B1-F3C1-473B-9E4E-8E9B7904EED0}" dt="2023-06-27T18:34:30.900" v="1878" actId="478"/>
          <ac:picMkLst>
            <pc:docMk/>
            <pc:sldMk cId="3932920030" sldId="319"/>
            <ac:picMk id="2" creationId="{43AF8650-6229-0B19-0A07-86085925963F}"/>
          </ac:picMkLst>
        </pc:picChg>
        <pc:picChg chg="add mod">
          <ac:chgData name="Robert French" userId="0af6d1cc-c945-4f1a-a213-3e077e7e8646" providerId="ADAL" clId="{B0B2E1B1-F3C1-473B-9E4E-8E9B7904EED0}" dt="2023-06-27T18:35:46.928" v="1881" actId="962"/>
          <ac:picMkLst>
            <pc:docMk/>
            <pc:sldMk cId="3932920030" sldId="319"/>
            <ac:picMk id="4" creationId="{4D202316-6746-D9EB-79AF-C7E1613E5A8D}"/>
          </ac:picMkLst>
        </pc:picChg>
      </pc:sldChg>
      <pc:sldChg chg="addSp add mod">
        <pc:chgData name="Robert French" userId="0af6d1cc-c945-4f1a-a213-3e077e7e8646" providerId="ADAL" clId="{B0B2E1B1-F3C1-473B-9E4E-8E9B7904EED0}" dt="2023-06-27T18:37:35.869" v="1882" actId="22"/>
        <pc:sldMkLst>
          <pc:docMk/>
          <pc:sldMk cId="2020790178" sldId="320"/>
        </pc:sldMkLst>
        <pc:picChg chg="add">
          <ac:chgData name="Robert French" userId="0af6d1cc-c945-4f1a-a213-3e077e7e8646" providerId="ADAL" clId="{B0B2E1B1-F3C1-473B-9E4E-8E9B7904EED0}" dt="2023-06-27T18:37:35.869" v="1882" actId="22"/>
          <ac:picMkLst>
            <pc:docMk/>
            <pc:sldMk cId="2020790178" sldId="320"/>
            <ac:picMk id="3" creationId="{EB4EB110-0A03-B6EC-A2A5-09FD6B28B94F}"/>
          </ac:picMkLst>
        </pc:picChg>
      </pc:sldChg>
      <pc:sldChg chg="addSp delSp add mod">
        <pc:chgData name="Robert French" userId="0af6d1cc-c945-4f1a-a213-3e077e7e8646" providerId="ADAL" clId="{B0B2E1B1-F3C1-473B-9E4E-8E9B7904EED0}" dt="2023-06-27T18:39:17.507" v="1885" actId="22"/>
        <pc:sldMkLst>
          <pc:docMk/>
          <pc:sldMk cId="1481691646" sldId="321"/>
        </pc:sldMkLst>
        <pc:picChg chg="add">
          <ac:chgData name="Robert French" userId="0af6d1cc-c945-4f1a-a213-3e077e7e8646" providerId="ADAL" clId="{B0B2E1B1-F3C1-473B-9E4E-8E9B7904EED0}" dt="2023-06-27T18:38:39.558" v="1883" actId="22"/>
          <ac:picMkLst>
            <pc:docMk/>
            <pc:sldMk cId="1481691646" sldId="321"/>
            <ac:picMk id="3" creationId="{EB4AF8DB-8FA8-1433-F729-7EBD0C50E2BE}"/>
          </ac:picMkLst>
        </pc:picChg>
        <pc:picChg chg="add del">
          <ac:chgData name="Robert French" userId="0af6d1cc-c945-4f1a-a213-3e077e7e8646" providerId="ADAL" clId="{B0B2E1B1-F3C1-473B-9E4E-8E9B7904EED0}" dt="2023-06-27T18:39:17.507" v="1885" actId="22"/>
          <ac:picMkLst>
            <pc:docMk/>
            <pc:sldMk cId="1481691646" sldId="321"/>
            <ac:picMk id="5" creationId="{C90BAE27-5647-5257-574A-2EA4F9DBABD0}"/>
          </ac:picMkLst>
        </pc:picChg>
      </pc:sldChg>
      <pc:sldChg chg="addSp add mod">
        <pc:chgData name="Robert French" userId="0af6d1cc-c945-4f1a-a213-3e077e7e8646" providerId="ADAL" clId="{B0B2E1B1-F3C1-473B-9E4E-8E9B7904EED0}" dt="2023-06-27T18:48:04.568" v="1895" actId="22"/>
        <pc:sldMkLst>
          <pc:docMk/>
          <pc:sldMk cId="2201171695" sldId="322"/>
        </pc:sldMkLst>
        <pc:picChg chg="add">
          <ac:chgData name="Robert French" userId="0af6d1cc-c945-4f1a-a213-3e077e7e8646" providerId="ADAL" clId="{B0B2E1B1-F3C1-473B-9E4E-8E9B7904EED0}" dt="2023-06-27T18:48:04.568" v="1895" actId="22"/>
          <ac:picMkLst>
            <pc:docMk/>
            <pc:sldMk cId="2201171695" sldId="322"/>
            <ac:picMk id="3" creationId="{DECC6D63-9200-501F-A6E7-6107B2F0FC22}"/>
          </ac:picMkLst>
        </pc:picChg>
      </pc:sldChg>
      <pc:sldChg chg="addSp add mod">
        <pc:chgData name="Robert French" userId="0af6d1cc-c945-4f1a-a213-3e077e7e8646" providerId="ADAL" clId="{B0B2E1B1-F3C1-473B-9E4E-8E9B7904EED0}" dt="2023-06-27T18:48:55.170" v="1896" actId="22"/>
        <pc:sldMkLst>
          <pc:docMk/>
          <pc:sldMk cId="1693270894" sldId="323"/>
        </pc:sldMkLst>
        <pc:picChg chg="add">
          <ac:chgData name="Robert French" userId="0af6d1cc-c945-4f1a-a213-3e077e7e8646" providerId="ADAL" clId="{B0B2E1B1-F3C1-473B-9E4E-8E9B7904EED0}" dt="2023-06-27T18:48:55.170" v="1896" actId="22"/>
          <ac:picMkLst>
            <pc:docMk/>
            <pc:sldMk cId="1693270894" sldId="323"/>
            <ac:picMk id="3" creationId="{747141E7-1EE6-E80F-7188-30C45CC24C7C}"/>
          </ac:picMkLst>
        </pc:picChg>
      </pc:sldChg>
      <pc:sldChg chg="addSp add mod">
        <pc:chgData name="Robert French" userId="0af6d1cc-c945-4f1a-a213-3e077e7e8646" providerId="ADAL" clId="{B0B2E1B1-F3C1-473B-9E4E-8E9B7904EED0}" dt="2023-06-27T18:49:36.350" v="1897" actId="22"/>
        <pc:sldMkLst>
          <pc:docMk/>
          <pc:sldMk cId="3190983486" sldId="324"/>
        </pc:sldMkLst>
        <pc:picChg chg="add">
          <ac:chgData name="Robert French" userId="0af6d1cc-c945-4f1a-a213-3e077e7e8646" providerId="ADAL" clId="{B0B2E1B1-F3C1-473B-9E4E-8E9B7904EED0}" dt="2023-06-27T18:49:36.350" v="1897" actId="22"/>
          <ac:picMkLst>
            <pc:docMk/>
            <pc:sldMk cId="3190983486" sldId="324"/>
            <ac:picMk id="3" creationId="{EBB61F9F-D03A-A18D-42A3-8E6DF9EC9FAD}"/>
          </ac:picMkLst>
        </pc:picChg>
      </pc:sldChg>
      <pc:sldChg chg="add del">
        <pc:chgData name="Robert French" userId="0af6d1cc-c945-4f1a-a213-3e077e7e8646" providerId="ADAL" clId="{B0B2E1B1-F3C1-473B-9E4E-8E9B7904EED0}" dt="2023-06-27T18:49:54.890" v="1898" actId="47"/>
        <pc:sldMkLst>
          <pc:docMk/>
          <pc:sldMk cId="131908310" sldId="325"/>
        </pc:sldMkLst>
      </pc:sldChg>
      <pc:sldChg chg="addSp delSp modSp new mod setBg modNotesTx">
        <pc:chgData name="Robert French" userId="0af6d1cc-c945-4f1a-a213-3e077e7e8646" providerId="ADAL" clId="{B0B2E1B1-F3C1-473B-9E4E-8E9B7904EED0}" dt="2023-07-05T07:52:20.411" v="2141" actId="26606"/>
        <pc:sldMkLst>
          <pc:docMk/>
          <pc:sldMk cId="1791710591" sldId="325"/>
        </pc:sldMkLst>
        <pc:spChg chg="del">
          <ac:chgData name="Robert French" userId="0af6d1cc-c945-4f1a-a213-3e077e7e8646" providerId="ADAL" clId="{B0B2E1B1-F3C1-473B-9E4E-8E9B7904EED0}" dt="2023-07-05T07:46:08.132" v="2051" actId="478"/>
          <ac:spMkLst>
            <pc:docMk/>
            <pc:sldMk cId="1791710591" sldId="325"/>
            <ac:spMk id="2" creationId="{19036E4F-D30F-D229-0573-F73412A29678}"/>
          </ac:spMkLst>
        </pc:spChg>
        <pc:spChg chg="del">
          <ac:chgData name="Robert French" userId="0af6d1cc-c945-4f1a-a213-3e077e7e8646" providerId="ADAL" clId="{B0B2E1B1-F3C1-473B-9E4E-8E9B7904EED0}" dt="2023-07-05T07:46:05.634" v="2050" actId="478"/>
          <ac:spMkLst>
            <pc:docMk/>
            <pc:sldMk cId="1791710591" sldId="325"/>
            <ac:spMk id="3" creationId="{932AC814-0D81-8F48-5DD8-E4F0AE0BAEE3}"/>
          </ac:spMkLst>
        </pc:spChg>
        <pc:spChg chg="add">
          <ac:chgData name="Robert French" userId="0af6d1cc-c945-4f1a-a213-3e077e7e8646" providerId="ADAL" clId="{B0B2E1B1-F3C1-473B-9E4E-8E9B7904EED0}" dt="2023-07-05T07:52:20.411" v="2141" actId="26606"/>
          <ac:spMkLst>
            <pc:docMk/>
            <pc:sldMk cId="1791710591" sldId="325"/>
            <ac:spMk id="10" creationId="{42A4FC2C-047E-45A5-965D-8E1E3BF09BC6}"/>
          </ac:spMkLst>
        </pc:spChg>
        <pc:picChg chg="add mod">
          <ac:chgData name="Robert French" userId="0af6d1cc-c945-4f1a-a213-3e077e7e8646" providerId="ADAL" clId="{B0B2E1B1-F3C1-473B-9E4E-8E9B7904EED0}" dt="2023-07-05T07:52:20.411" v="2141" actId="26606"/>
          <ac:picMkLst>
            <pc:docMk/>
            <pc:sldMk cId="1791710591" sldId="325"/>
            <ac:picMk id="5" creationId="{7DD04D95-1BC6-DFF1-8AAD-135A206B75A8}"/>
          </ac:picMkLst>
        </pc:picChg>
      </pc:sldChg>
      <pc:sldChg chg="add del">
        <pc:chgData name="Robert French" userId="0af6d1cc-c945-4f1a-a213-3e077e7e8646" providerId="ADAL" clId="{B0B2E1B1-F3C1-473B-9E4E-8E9B7904EED0}" dt="2023-06-27T18:49:54.890" v="1898" actId="47"/>
        <pc:sldMkLst>
          <pc:docMk/>
          <pc:sldMk cId="1493280158" sldId="326"/>
        </pc:sldMkLst>
      </pc:sldChg>
      <pc:sldChg chg="addSp delSp add mod">
        <pc:chgData name="Robert French" userId="0af6d1cc-c945-4f1a-a213-3e077e7e8646" providerId="ADAL" clId="{B0B2E1B1-F3C1-473B-9E4E-8E9B7904EED0}" dt="2023-07-05T08:05:44.729" v="2148" actId="22"/>
        <pc:sldMkLst>
          <pc:docMk/>
          <pc:sldMk cId="2357080598" sldId="326"/>
        </pc:sldMkLst>
        <pc:picChg chg="add del">
          <ac:chgData name="Robert French" userId="0af6d1cc-c945-4f1a-a213-3e077e7e8646" providerId="ADAL" clId="{B0B2E1B1-F3C1-473B-9E4E-8E9B7904EED0}" dt="2023-07-05T08:05:44.288" v="2147" actId="478"/>
          <ac:picMkLst>
            <pc:docMk/>
            <pc:sldMk cId="2357080598" sldId="326"/>
            <ac:picMk id="3" creationId="{9DCFBBFF-C3C2-97AF-6606-6A87DA038620}"/>
          </ac:picMkLst>
        </pc:picChg>
        <pc:picChg chg="add">
          <ac:chgData name="Robert French" userId="0af6d1cc-c945-4f1a-a213-3e077e7e8646" providerId="ADAL" clId="{B0B2E1B1-F3C1-473B-9E4E-8E9B7904EED0}" dt="2023-07-05T08:05:44.729" v="2148" actId="22"/>
          <ac:picMkLst>
            <pc:docMk/>
            <pc:sldMk cId="2357080598" sldId="326"/>
            <ac:picMk id="5" creationId="{A3CC292B-95BA-2859-DFDB-8DF4B799A20B}"/>
          </ac:picMkLst>
        </pc:picChg>
      </pc:sldChg>
      <pc:sldChg chg="addSp delSp add mod">
        <pc:chgData name="Robert French" userId="0af6d1cc-c945-4f1a-a213-3e077e7e8646" providerId="ADAL" clId="{B0B2E1B1-F3C1-473B-9E4E-8E9B7904EED0}" dt="2023-07-05T08:05:34.457" v="2146" actId="22"/>
        <pc:sldMkLst>
          <pc:docMk/>
          <pc:sldMk cId="3445701033" sldId="327"/>
        </pc:sldMkLst>
        <pc:picChg chg="add del">
          <ac:chgData name="Robert French" userId="0af6d1cc-c945-4f1a-a213-3e077e7e8646" providerId="ADAL" clId="{B0B2E1B1-F3C1-473B-9E4E-8E9B7904EED0}" dt="2023-07-05T08:05:33.958" v="2145" actId="478"/>
          <ac:picMkLst>
            <pc:docMk/>
            <pc:sldMk cId="3445701033" sldId="327"/>
            <ac:picMk id="3" creationId="{EE055578-9345-D9B1-6492-F330EA9BE7B8}"/>
          </ac:picMkLst>
        </pc:picChg>
        <pc:picChg chg="add">
          <ac:chgData name="Robert French" userId="0af6d1cc-c945-4f1a-a213-3e077e7e8646" providerId="ADAL" clId="{B0B2E1B1-F3C1-473B-9E4E-8E9B7904EED0}" dt="2023-07-05T08:05:34.457" v="2146" actId="22"/>
          <ac:picMkLst>
            <pc:docMk/>
            <pc:sldMk cId="3445701033" sldId="327"/>
            <ac:picMk id="5" creationId="{8D66A9EA-8853-F42D-9B01-AE092AB0FD33}"/>
          </ac:picMkLst>
        </pc:picChg>
      </pc:sldChg>
      <pc:sldChg chg="addSp add mod">
        <pc:chgData name="Robert French" userId="0af6d1cc-c945-4f1a-a213-3e077e7e8646" providerId="ADAL" clId="{B0B2E1B1-F3C1-473B-9E4E-8E9B7904EED0}" dt="2023-07-05T08:05:17.311" v="2144" actId="22"/>
        <pc:sldMkLst>
          <pc:docMk/>
          <pc:sldMk cId="1290920374" sldId="328"/>
        </pc:sldMkLst>
        <pc:picChg chg="add">
          <ac:chgData name="Robert French" userId="0af6d1cc-c945-4f1a-a213-3e077e7e8646" providerId="ADAL" clId="{B0B2E1B1-F3C1-473B-9E4E-8E9B7904EED0}" dt="2023-07-05T08:05:17.311" v="2144" actId="22"/>
          <ac:picMkLst>
            <pc:docMk/>
            <pc:sldMk cId="1290920374" sldId="328"/>
            <ac:picMk id="3" creationId="{FB5A19A6-D573-C45A-3C12-FEA61AE6ACE6}"/>
          </ac:picMkLst>
        </pc:picChg>
      </pc:sldChg>
      <pc:sldChg chg="addSp delSp add mod">
        <pc:chgData name="Robert French" userId="0af6d1cc-c945-4f1a-a213-3e077e7e8646" providerId="ADAL" clId="{B0B2E1B1-F3C1-473B-9E4E-8E9B7904EED0}" dt="2023-07-05T08:40:35.805" v="2151" actId="22"/>
        <pc:sldMkLst>
          <pc:docMk/>
          <pc:sldMk cId="2327039846" sldId="329"/>
        </pc:sldMkLst>
        <pc:picChg chg="add del">
          <ac:chgData name="Robert French" userId="0af6d1cc-c945-4f1a-a213-3e077e7e8646" providerId="ADAL" clId="{B0B2E1B1-F3C1-473B-9E4E-8E9B7904EED0}" dt="2023-07-05T08:40:35.218" v="2150" actId="478"/>
          <ac:picMkLst>
            <pc:docMk/>
            <pc:sldMk cId="2327039846" sldId="329"/>
            <ac:picMk id="3" creationId="{654D6A6E-747E-1A66-45A3-A132CB21B251}"/>
          </ac:picMkLst>
        </pc:picChg>
        <pc:picChg chg="add">
          <ac:chgData name="Robert French" userId="0af6d1cc-c945-4f1a-a213-3e077e7e8646" providerId="ADAL" clId="{B0B2E1B1-F3C1-473B-9E4E-8E9B7904EED0}" dt="2023-07-05T08:40:35.805" v="2151" actId="22"/>
          <ac:picMkLst>
            <pc:docMk/>
            <pc:sldMk cId="2327039846" sldId="329"/>
            <ac:picMk id="5" creationId="{6A7C144C-3B11-95D2-04D0-E07F6181ED0C}"/>
          </ac:picMkLst>
        </pc:picChg>
      </pc:sldChg>
      <pc:sldChg chg="addSp delSp add mod">
        <pc:chgData name="Robert French" userId="0af6d1cc-c945-4f1a-a213-3e077e7e8646" providerId="ADAL" clId="{B0B2E1B1-F3C1-473B-9E4E-8E9B7904EED0}" dt="2023-07-05T08:44:28.282" v="2154" actId="22"/>
        <pc:sldMkLst>
          <pc:docMk/>
          <pc:sldMk cId="1667909128" sldId="330"/>
        </pc:sldMkLst>
        <pc:picChg chg="add del">
          <ac:chgData name="Robert French" userId="0af6d1cc-c945-4f1a-a213-3e077e7e8646" providerId="ADAL" clId="{B0B2E1B1-F3C1-473B-9E4E-8E9B7904EED0}" dt="2023-07-05T08:44:27.711" v="2153" actId="478"/>
          <ac:picMkLst>
            <pc:docMk/>
            <pc:sldMk cId="1667909128" sldId="330"/>
            <ac:picMk id="3" creationId="{0FAC4096-89D2-D9EC-A221-0DCD6A45819D}"/>
          </ac:picMkLst>
        </pc:picChg>
        <pc:picChg chg="add">
          <ac:chgData name="Robert French" userId="0af6d1cc-c945-4f1a-a213-3e077e7e8646" providerId="ADAL" clId="{B0B2E1B1-F3C1-473B-9E4E-8E9B7904EED0}" dt="2023-07-05T08:44:28.282" v="2154" actId="22"/>
          <ac:picMkLst>
            <pc:docMk/>
            <pc:sldMk cId="1667909128" sldId="330"/>
            <ac:picMk id="5" creationId="{67EFADD1-C4E8-B89D-70C9-6D551755849A}"/>
          </ac:picMkLst>
        </pc:picChg>
      </pc:sldChg>
      <pc:sldChg chg="addSp add mod">
        <pc:chgData name="Robert French" userId="0af6d1cc-c945-4f1a-a213-3e077e7e8646" providerId="ADAL" clId="{B0B2E1B1-F3C1-473B-9E4E-8E9B7904EED0}" dt="2023-07-05T08:50:18.530" v="2155" actId="22"/>
        <pc:sldMkLst>
          <pc:docMk/>
          <pc:sldMk cId="3231193483" sldId="331"/>
        </pc:sldMkLst>
        <pc:picChg chg="add">
          <ac:chgData name="Robert French" userId="0af6d1cc-c945-4f1a-a213-3e077e7e8646" providerId="ADAL" clId="{B0B2E1B1-F3C1-473B-9E4E-8E9B7904EED0}" dt="2023-07-05T08:50:18.530" v="2155" actId="22"/>
          <ac:picMkLst>
            <pc:docMk/>
            <pc:sldMk cId="3231193483" sldId="331"/>
            <ac:picMk id="3" creationId="{A937E090-514D-33F3-53A4-FC8183322F13}"/>
          </ac:picMkLst>
        </pc:picChg>
      </pc:sldChg>
      <pc:sldChg chg="addSp delSp add mod">
        <pc:chgData name="Robert French" userId="0af6d1cc-c945-4f1a-a213-3e077e7e8646" providerId="ADAL" clId="{B0B2E1B1-F3C1-473B-9E4E-8E9B7904EED0}" dt="2023-07-05T08:54:11.795" v="2158" actId="22"/>
        <pc:sldMkLst>
          <pc:docMk/>
          <pc:sldMk cId="3233819179" sldId="332"/>
        </pc:sldMkLst>
        <pc:picChg chg="add del">
          <ac:chgData name="Robert French" userId="0af6d1cc-c945-4f1a-a213-3e077e7e8646" providerId="ADAL" clId="{B0B2E1B1-F3C1-473B-9E4E-8E9B7904EED0}" dt="2023-07-05T08:54:03.168" v="2157" actId="478"/>
          <ac:picMkLst>
            <pc:docMk/>
            <pc:sldMk cId="3233819179" sldId="332"/>
            <ac:picMk id="3" creationId="{FCB68813-851F-8AD2-167A-5C2D85ADF184}"/>
          </ac:picMkLst>
        </pc:picChg>
        <pc:picChg chg="add">
          <ac:chgData name="Robert French" userId="0af6d1cc-c945-4f1a-a213-3e077e7e8646" providerId="ADAL" clId="{B0B2E1B1-F3C1-473B-9E4E-8E9B7904EED0}" dt="2023-07-05T08:54:11.795" v="2158" actId="22"/>
          <ac:picMkLst>
            <pc:docMk/>
            <pc:sldMk cId="3233819179" sldId="332"/>
            <ac:picMk id="5" creationId="{ECBC733A-F53B-EF0B-2069-FF7575B24551}"/>
          </ac:picMkLst>
        </pc:picChg>
      </pc:sldChg>
      <pc:sldChg chg="addSp add del mod">
        <pc:chgData name="Robert French" userId="0af6d1cc-c945-4f1a-a213-3e077e7e8646" providerId="ADAL" clId="{B0B2E1B1-F3C1-473B-9E4E-8E9B7904EED0}" dt="2023-07-05T09:00:18.605" v="2161" actId="47"/>
        <pc:sldMkLst>
          <pc:docMk/>
          <pc:sldMk cId="34846596" sldId="333"/>
        </pc:sldMkLst>
        <pc:picChg chg="add">
          <ac:chgData name="Robert French" userId="0af6d1cc-c945-4f1a-a213-3e077e7e8646" providerId="ADAL" clId="{B0B2E1B1-F3C1-473B-9E4E-8E9B7904EED0}" dt="2023-07-05T08:58:54.145" v="2159" actId="22"/>
          <ac:picMkLst>
            <pc:docMk/>
            <pc:sldMk cId="34846596" sldId="333"/>
            <ac:picMk id="3" creationId="{B77CD691-A837-2A77-07D4-B337A55283B3}"/>
          </ac:picMkLst>
        </pc:picChg>
      </pc:sldChg>
      <pc:sldChg chg="addSp add mod">
        <pc:chgData name="Robert French" userId="0af6d1cc-c945-4f1a-a213-3e077e7e8646" providerId="ADAL" clId="{B0B2E1B1-F3C1-473B-9E4E-8E9B7904EED0}" dt="2023-07-05T09:00:14.197" v="2160" actId="22"/>
        <pc:sldMkLst>
          <pc:docMk/>
          <pc:sldMk cId="1256747481" sldId="334"/>
        </pc:sldMkLst>
        <pc:picChg chg="add">
          <ac:chgData name="Robert French" userId="0af6d1cc-c945-4f1a-a213-3e077e7e8646" providerId="ADAL" clId="{B0B2E1B1-F3C1-473B-9E4E-8E9B7904EED0}" dt="2023-07-05T09:00:14.197" v="2160" actId="22"/>
          <ac:picMkLst>
            <pc:docMk/>
            <pc:sldMk cId="1256747481" sldId="334"/>
            <ac:picMk id="3" creationId="{63180BA8-B680-AD38-B0FB-A6D0FEDE5F1A}"/>
          </ac:picMkLst>
        </pc:picChg>
      </pc:sldChg>
      <pc:sldChg chg="addSp delSp add mod">
        <pc:chgData name="Robert French" userId="0af6d1cc-c945-4f1a-a213-3e077e7e8646" providerId="ADAL" clId="{B0B2E1B1-F3C1-473B-9E4E-8E9B7904EED0}" dt="2023-07-05T09:07:24.643" v="2164" actId="22"/>
        <pc:sldMkLst>
          <pc:docMk/>
          <pc:sldMk cId="3555159850" sldId="335"/>
        </pc:sldMkLst>
        <pc:picChg chg="add del">
          <ac:chgData name="Robert French" userId="0af6d1cc-c945-4f1a-a213-3e077e7e8646" providerId="ADAL" clId="{B0B2E1B1-F3C1-473B-9E4E-8E9B7904EED0}" dt="2023-07-05T09:07:23.980" v="2163" actId="478"/>
          <ac:picMkLst>
            <pc:docMk/>
            <pc:sldMk cId="3555159850" sldId="335"/>
            <ac:picMk id="3" creationId="{5E27CB57-27DB-CBAD-7B96-ECD168121FC7}"/>
          </ac:picMkLst>
        </pc:picChg>
        <pc:picChg chg="add">
          <ac:chgData name="Robert French" userId="0af6d1cc-c945-4f1a-a213-3e077e7e8646" providerId="ADAL" clId="{B0B2E1B1-F3C1-473B-9E4E-8E9B7904EED0}" dt="2023-07-05T09:07:24.643" v="2164" actId="22"/>
          <ac:picMkLst>
            <pc:docMk/>
            <pc:sldMk cId="3555159850" sldId="335"/>
            <ac:picMk id="5" creationId="{ABE3595E-5C3E-EF30-391B-ECE40E519614}"/>
          </ac:picMkLst>
        </pc:picChg>
      </pc:sldChg>
      <pc:sldChg chg="addSp delSp modSp add mod setBg">
        <pc:chgData name="Robert French" userId="0af6d1cc-c945-4f1a-a213-3e077e7e8646" providerId="ADAL" clId="{B0B2E1B1-F3C1-473B-9E4E-8E9B7904EED0}" dt="2023-07-05T09:10:53.718" v="2168" actId="26606"/>
        <pc:sldMkLst>
          <pc:docMk/>
          <pc:sldMk cId="3771083262" sldId="336"/>
        </pc:sldMkLst>
        <pc:spChg chg="add">
          <ac:chgData name="Robert French" userId="0af6d1cc-c945-4f1a-a213-3e077e7e8646" providerId="ADAL" clId="{B0B2E1B1-F3C1-473B-9E4E-8E9B7904EED0}" dt="2023-07-05T09:10:53.718" v="2168" actId="26606"/>
          <ac:spMkLst>
            <pc:docMk/>
            <pc:sldMk cId="3771083262" sldId="336"/>
            <ac:spMk id="10" creationId="{42A4FC2C-047E-45A5-965D-8E1E3BF09BC6}"/>
          </ac:spMkLst>
        </pc:spChg>
        <pc:picChg chg="add del">
          <ac:chgData name="Robert French" userId="0af6d1cc-c945-4f1a-a213-3e077e7e8646" providerId="ADAL" clId="{B0B2E1B1-F3C1-473B-9E4E-8E9B7904EED0}" dt="2023-07-05T09:10:51.265" v="2166" actId="478"/>
          <ac:picMkLst>
            <pc:docMk/>
            <pc:sldMk cId="3771083262" sldId="336"/>
            <ac:picMk id="3" creationId="{0BE9EAC3-F3CE-8B6C-3565-2C976E262453}"/>
          </ac:picMkLst>
        </pc:picChg>
        <pc:picChg chg="add mod">
          <ac:chgData name="Robert French" userId="0af6d1cc-c945-4f1a-a213-3e077e7e8646" providerId="ADAL" clId="{B0B2E1B1-F3C1-473B-9E4E-8E9B7904EED0}" dt="2023-07-05T09:10:53.718" v="2168" actId="26606"/>
          <ac:picMkLst>
            <pc:docMk/>
            <pc:sldMk cId="3771083262" sldId="336"/>
            <ac:picMk id="5" creationId="{1EE7C1BC-04DD-4ED2-89B5-F5848D9494CD}"/>
          </ac:picMkLst>
        </pc:picChg>
      </pc:sldChg>
      <pc:sldChg chg="addSp add mod">
        <pc:chgData name="Robert French" userId="0af6d1cc-c945-4f1a-a213-3e077e7e8646" providerId="ADAL" clId="{B0B2E1B1-F3C1-473B-9E4E-8E9B7904EED0}" dt="2023-07-05T09:11:35.931" v="2169" actId="22"/>
        <pc:sldMkLst>
          <pc:docMk/>
          <pc:sldMk cId="3830000718" sldId="337"/>
        </pc:sldMkLst>
        <pc:picChg chg="add">
          <ac:chgData name="Robert French" userId="0af6d1cc-c945-4f1a-a213-3e077e7e8646" providerId="ADAL" clId="{B0B2E1B1-F3C1-473B-9E4E-8E9B7904EED0}" dt="2023-07-05T09:11:35.931" v="2169" actId="22"/>
          <ac:picMkLst>
            <pc:docMk/>
            <pc:sldMk cId="3830000718" sldId="337"/>
            <ac:picMk id="3" creationId="{7D7C7E2E-44BF-15F6-4787-D2A47F506F23}"/>
          </ac:picMkLst>
        </pc:picChg>
      </pc:sldChg>
      <pc:sldChg chg="add del">
        <pc:chgData name="Robert French" userId="0af6d1cc-c945-4f1a-a213-3e077e7e8646" providerId="ADAL" clId="{B0B2E1B1-F3C1-473B-9E4E-8E9B7904EED0}" dt="2023-07-05T09:11:45.969" v="2170" actId="47"/>
        <pc:sldMkLst>
          <pc:docMk/>
          <pc:sldMk cId="2701516671" sldId="338"/>
        </pc:sldMkLst>
      </pc:sldChg>
      <pc:sldChg chg="new">
        <pc:chgData name="Robert French" userId="0af6d1cc-c945-4f1a-a213-3e077e7e8646" providerId="ADAL" clId="{B0B2E1B1-F3C1-473B-9E4E-8E9B7904EED0}" dt="2023-07-05T07:46:28.190" v="2066" actId="680"/>
        <pc:sldMkLst>
          <pc:docMk/>
          <pc:sldMk cId="1210720323" sldId="339"/>
        </pc:sldMkLst>
      </pc:sldChg>
      <pc:sldChg chg="add">
        <pc:chgData name="Robert French" userId="0af6d1cc-c945-4f1a-a213-3e077e7e8646" providerId="ADAL" clId="{B0B2E1B1-F3C1-473B-9E4E-8E9B7904EED0}" dt="2023-07-05T07:46:31.611" v="2067" actId="2890"/>
        <pc:sldMkLst>
          <pc:docMk/>
          <pc:sldMk cId="3781287219" sldId="3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D8A7-15F7-4862-8300-2BFB0E4C22D6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DA968-0C88-4207-8244-B1D99FF98F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861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ki202og?utm_source=unsplash&amp;utm_medium=referral&amp;utm_content=creditCopyText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LmsppeMVX2Y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ja/@sernarial?utm_source=unsplash&amp;utm_medium=referral&amp;utm_content=creditCopyText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fOgyHkEkaOY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make sure you are signed in.</a:t>
            </a:r>
            <a:br>
              <a:rPr lang="en-GB" dirty="0"/>
            </a:br>
            <a:r>
              <a:rPr lang="en-GB" dirty="0"/>
              <a:t>If not signed in then cannot do Publish anywhere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DA968-0C88-4207-8244-B1D99FF98F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019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="https://unsplash.com/@alienowicz?utm_source=unsplash&amp;utm_medium=referral&amp;utm_content=creditCopyText"&gt;Artur Rutkowski&lt;/a&gt;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</a:t>
            </a:r>
            <a:r>
              <a:rPr lang="en-GB" dirty="0" err="1"/>
              <a:t>GdTLaWamFHw?utm_source</a:t>
            </a:r>
            <a:r>
              <a:rPr lang="en-GB" dirty="0"/>
              <a:t>=</a:t>
            </a:r>
            <a:r>
              <a:rPr lang="en-GB" dirty="0" err="1"/>
              <a:t>unsplash&amp;utm_medium</a:t>
            </a:r>
            <a:r>
              <a:rPr lang="en-GB" dirty="0"/>
              <a:t>=</a:t>
            </a:r>
            <a:r>
              <a:rPr lang="en-GB" dirty="0" err="1"/>
              <a:t>referral&amp;utm_content</a:t>
            </a:r>
            <a:r>
              <a:rPr lang="en-GB" dirty="0"/>
              <a:t>=</a:t>
            </a:r>
            <a:r>
              <a:rPr lang="en-GB" dirty="0" err="1"/>
              <a:t>creditCopyText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DA968-0C88-4207-8244-B1D99FF98FDB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35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="https://unsplash.com/@alienowicz?utm_source=unsplash&amp;utm_medium=referral&amp;utm_content=creditCopyText"&gt;Artur Rutkowski&lt;/a&gt;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</a:t>
            </a:r>
            <a:r>
              <a:rPr lang="en-GB" dirty="0" err="1"/>
              <a:t>GdTLaWamFHw?utm_source</a:t>
            </a:r>
            <a:r>
              <a:rPr lang="en-GB" dirty="0"/>
              <a:t>=</a:t>
            </a:r>
            <a:r>
              <a:rPr lang="en-GB" dirty="0" err="1"/>
              <a:t>unsplash&amp;utm_medium</a:t>
            </a:r>
            <a:r>
              <a:rPr lang="en-GB" dirty="0"/>
              <a:t>=</a:t>
            </a:r>
            <a:r>
              <a:rPr lang="en-GB" dirty="0" err="1"/>
              <a:t>referral&amp;utm_content</a:t>
            </a:r>
            <a:r>
              <a:rPr lang="en-GB" dirty="0"/>
              <a:t>=</a:t>
            </a:r>
            <a:r>
              <a:rPr lang="en-GB" dirty="0" err="1"/>
              <a:t>creditCopyText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DA968-0C88-4207-8244-B1D99FF98FDB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1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not data stored in the thin report only visuals.</a:t>
            </a:r>
          </a:p>
          <a:p>
            <a:r>
              <a:rPr lang="en-GB" dirty="0"/>
              <a:t>So when the report with data is deployed to the service it is split into two parts</a:t>
            </a:r>
          </a:p>
          <a:p>
            <a:r>
              <a:rPr lang="en-GB" dirty="0"/>
              <a:t>A dataset and a thin report connected to that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DA968-0C88-4207-8244-B1D99FF98FD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67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DA968-0C88-4207-8244-B1D99FF98FD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44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the report and the dataset are in completely different workspaces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DA968-0C88-4207-8244-B1D99FF98FD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651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Miguel </a:t>
            </a:r>
            <a:r>
              <a:rPr lang="en-US" dirty="0" err="1">
                <a:hlinkClick r:id="rId3"/>
              </a:rPr>
              <a:t>Orós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There are other ways to publish reports to the Power BI service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DA968-0C88-4207-8244-B1D99FF98FD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612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Vie Studio: https://www.pexels.com/photo/the-phrase-be-aware-on-a-pin-board-7005410/ </a:t>
            </a:r>
          </a:p>
          <a:p>
            <a:r>
              <a:rPr lang="en-GB" dirty="0">
                <a:effectLst/>
              </a:rPr>
              <a:t>Require at least contributor role to do 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DA968-0C88-4207-8244-B1D99FF98FDB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320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patricia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serna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Max size of power bi desktop file that can be uploaded is 1gb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DA968-0C88-4207-8244-B1D99FF98FDB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29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 refreshes per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DA968-0C88-4207-8244-B1D99FF98FDB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619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="https://unsplash.com/@rhysatwork?utm_source=unsplash&amp;utm_medium=referral&amp;utm_content=creditCopyText"&gt;Rhys </a:t>
            </a:r>
            <a:r>
              <a:rPr lang="en-US" dirty="0" err="1"/>
              <a:t>Moult</a:t>
            </a:r>
            <a:r>
              <a:rPr lang="en-US" dirty="0"/>
              <a:t>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="https://unsplash.com/photos/7eaFIKeo1MQ?utm_source=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DA968-0C88-4207-8244-B1D99FF98FDB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51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6DC3-4C52-EA06-A545-508114C76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A4D15-FE7B-D495-1C27-94256E872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99E17-8127-70C7-4426-7792E3BD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FA358-2413-19AA-7A95-6C33F0C9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9C82-A0F6-5536-6779-9E58C50A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61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6D5D-0DA2-C102-1F48-3E5DFE3C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16C24-9520-E6E9-C787-A6289E0A2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6E286-B076-3F88-7772-2F0FF1D3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8EA7-64C7-C48B-A412-44CBF994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39BB6-AA23-E55F-DD16-8ED5FD8A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50DE7C-6848-38D4-DAF8-A54FB9FBC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033B2-FB2A-0DFC-17EE-E8961A7ED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F926C-1E13-7CD6-3518-0D18FB4F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6B869-99BF-D7ED-A1ED-EE3895AE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51F7A-7ADE-B772-36D3-D314364C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21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2DBE-6012-AEE6-1B88-650DBAFB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B21FC-7129-16AD-DAC0-42D2C2039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ECDED-2270-0C57-4161-3406F82E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B43B9-95A1-917A-42CF-A3F11853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0247-4D81-07F0-7EE4-75479E62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40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D5CC-BEA1-866E-99B9-F9E73178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835DD-8D8F-A7E0-36E4-CF8CF2577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F5105-C95B-1DFF-52D7-BE1FF09FC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8EB9A-88F3-DF23-D8C0-04206303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3DC6A-E492-978D-0351-787454DC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79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260FC-D413-E2C2-EB99-7191FBCC0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D8655-3950-29C4-BFB1-EDEE05C33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C694E-F885-FB83-3AB1-7E1167147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5CBAD-6626-1E1A-1752-A1D243FC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4E744-5A3A-BC91-5D8A-2C58FD264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9D0C3-FAE9-93D3-4C34-2BA9D6C0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9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19C9-6E13-0355-BED8-239E2F73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BB81B-884F-3829-78AD-70707135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34168-0681-160A-015A-29C53BE3C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CBFF6-F6EC-AB7B-6FA0-086FBF89DF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27698-69A3-8D6A-59E0-200B331DE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3166C7-E83F-6958-FBCB-7E24EC0E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F4368-6F46-AE8F-4383-5B7E2E40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C8E33-EEA2-4DCF-4433-DAA8A109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13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B83EA-2020-3E96-2EEC-FBFD81E8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594D5-A3D4-C544-112E-5FEE131AE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9C46-7F42-455C-DB8C-0FBB5F7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87174-ED9F-97D2-DEE5-00747D71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099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07EB27-133F-3090-496C-86B5041C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93A63-736B-FACF-7FAF-EF09ED67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18675-B903-1D3C-48EF-81924E72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585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0D9B-0892-6F18-0D33-7F97CFF6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1651B-9BFE-630E-388F-B8D9A523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32196-59CA-5926-426E-89304242F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9CB69-0957-23B7-3B02-3109A4414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4D915-749A-C09B-2FB0-D0C0304B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842C1-A260-8A23-3572-944BBD78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85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148D7-04A6-6CF6-47AC-F3837E9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EDDE2D-2CBB-C119-29F7-615872E66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71A6F-EFB6-1D42-C748-A45034989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890A8-3F5D-29AF-1E7B-9577DDEF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D3BA5-0595-165E-B5F7-9ADCF5B6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8E8C1-5F23-BB6B-D796-D3F8C859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3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CC542-AA85-521A-7A98-F76F56DC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C160D-A27A-F4FA-D8A0-AA6058294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CFF5A-CEAD-6895-BBF5-C8551D6EB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3DC8-428D-4A47-9166-0B542442266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45873-F366-8A0F-CDA0-C566A15A2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A43C2-0BA1-A024-FBC2-CACA1A0E9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F0C58-7A35-46E8-81E5-DE839AE4A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70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4822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mark-exclamation-point-63981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615633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axpixel.net/Cycle-Icon-Refresh-Recycle-Loop-Reload-Arrows-97640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rivecover.com/licenc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typing on a typewriter&#10;&#10;Description automatically generated with medium confidence">
            <a:extLst>
              <a:ext uri="{FF2B5EF4-FFF2-40B4-BE49-F238E27FC236}">
                <a16:creationId xmlns:a16="http://schemas.microsoft.com/office/drawing/2014/main" id="{D8DD4079-9E62-9C74-7F5F-B4A4935FA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46664" y="0"/>
            <a:ext cx="914095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0D9305-D550-6CD9-F1EB-56308D88F5F2}"/>
              </a:ext>
            </a:extLst>
          </p:cNvPr>
          <p:cNvSpPr/>
          <p:nvPr/>
        </p:nvSpPr>
        <p:spPr>
          <a:xfrm>
            <a:off x="4688653" y="541906"/>
            <a:ext cx="354103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Publish to</a:t>
            </a:r>
            <a:b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Power Service</a:t>
            </a:r>
          </a:p>
        </p:txBody>
      </p:sp>
    </p:spTree>
    <p:extLst>
      <p:ext uri="{BB962C8B-B14F-4D97-AF65-F5344CB8AC3E}">
        <p14:creationId xmlns:p14="http://schemas.microsoft.com/office/powerpoint/2010/main" val="569931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A4770-1D2E-5573-25AB-75FEA522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32" y="0"/>
            <a:ext cx="7387536" cy="68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2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87FCD-0132-4D39-15A5-689B2EFB2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9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82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ED659-402A-F398-BB90-D6EB1FF1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253" y="184344"/>
            <a:ext cx="3047619" cy="17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CF2FB-2AFB-E64B-63A2-1141C80847C8}"/>
              </a:ext>
            </a:extLst>
          </p:cNvPr>
          <p:cNvSpPr/>
          <p:nvPr/>
        </p:nvSpPr>
        <p:spPr>
          <a:xfrm>
            <a:off x="194495" y="400244"/>
            <a:ext cx="59582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Fabric</a:t>
            </a:r>
            <a:r>
              <a:rPr lang="en-US" sz="5400" b="0" cap="none" spc="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*1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Free License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Cost £0.00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BB3C6C-5F9E-47B5-5AB7-49DB14DE7CF2}"/>
              </a:ext>
            </a:extLst>
          </p:cNvPr>
          <p:cNvGrpSpPr/>
          <p:nvPr/>
        </p:nvGrpSpPr>
        <p:grpSpPr>
          <a:xfrm>
            <a:off x="66935" y="2803985"/>
            <a:ext cx="8651318" cy="932260"/>
            <a:chOff x="66935" y="2803985"/>
            <a:chExt cx="8651318" cy="9322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F7E05A-83E4-612F-87F2-ACD44C8B6EBD}"/>
                </a:ext>
              </a:extLst>
            </p:cNvPr>
            <p:cNvSpPr/>
            <p:nvPr/>
          </p:nvSpPr>
          <p:spPr>
            <a:xfrm>
              <a:off x="66935" y="2803985"/>
              <a:ext cx="778879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Access to Power BI Service</a:t>
              </a:r>
              <a:endPara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9" name="Graphic 8" descr="Checkmark with solid fill">
              <a:extLst>
                <a:ext uri="{FF2B5EF4-FFF2-40B4-BE49-F238E27FC236}">
                  <a16:creationId xmlns:a16="http://schemas.microsoft.com/office/drawing/2014/main" id="{D9FB90EC-00CE-E872-3246-DFB57B1D1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3853" y="2821845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707FC8-41E1-178E-9733-E950DF503E7B}"/>
              </a:ext>
            </a:extLst>
          </p:cNvPr>
          <p:cNvGrpSpPr/>
          <p:nvPr/>
        </p:nvGrpSpPr>
        <p:grpSpPr>
          <a:xfrm>
            <a:off x="66935" y="3727315"/>
            <a:ext cx="8547557" cy="923330"/>
            <a:chOff x="66935" y="3727315"/>
            <a:chExt cx="8547557" cy="92333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C15D53-F8DA-29C9-997D-1B55B8E9F577}"/>
                </a:ext>
              </a:extLst>
            </p:cNvPr>
            <p:cNvSpPr/>
            <p:nvPr/>
          </p:nvSpPr>
          <p:spPr>
            <a:xfrm>
              <a:off x="66935" y="3727315"/>
              <a:ext cx="745370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Publish to My Workspace</a:t>
              </a:r>
              <a:endPara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" name="Graphic 10" descr="Checkmark with solid fill">
              <a:extLst>
                <a:ext uri="{FF2B5EF4-FFF2-40B4-BE49-F238E27FC236}">
                  <a16:creationId xmlns:a16="http://schemas.microsoft.com/office/drawing/2014/main" id="{453901FD-9D38-1B56-A7AD-18488BC00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00092" y="3736245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8F39D4B-16B7-2FF0-708F-6E0A356B1135}"/>
              </a:ext>
            </a:extLst>
          </p:cNvPr>
          <p:cNvSpPr txBox="1"/>
          <p:nvPr/>
        </p:nvSpPr>
        <p:spPr>
          <a:xfrm>
            <a:off x="402077" y="6177223"/>
            <a:ext cx="619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cap="none" spc="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*1 – was called Power BI</a:t>
            </a:r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11B50-6FE3-D379-972D-ED5FC9150E1C}"/>
              </a:ext>
            </a:extLst>
          </p:cNvPr>
          <p:cNvSpPr/>
          <p:nvPr/>
        </p:nvSpPr>
        <p:spPr>
          <a:xfrm>
            <a:off x="66935" y="4729286"/>
            <a:ext cx="10554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 to other workspaces – </a:t>
            </a:r>
            <a:r>
              <a:rPr lang="en-US" sz="32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 depends</a:t>
            </a:r>
            <a:endParaRPr lang="en-US" sz="5400" b="0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9688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DCF2FB-2AFB-E64B-63A2-1141C80847C8}"/>
              </a:ext>
            </a:extLst>
          </p:cNvPr>
          <p:cNvSpPr/>
          <p:nvPr/>
        </p:nvSpPr>
        <p:spPr>
          <a:xfrm>
            <a:off x="248579" y="384852"/>
            <a:ext cx="694209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Power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 Pro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License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Cost £8.20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 month per user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BB3C6C-5F9E-47B5-5AB7-49DB14DE7CF2}"/>
              </a:ext>
            </a:extLst>
          </p:cNvPr>
          <p:cNvGrpSpPr/>
          <p:nvPr/>
        </p:nvGrpSpPr>
        <p:grpSpPr>
          <a:xfrm>
            <a:off x="-403" y="2310604"/>
            <a:ext cx="8907526" cy="923330"/>
            <a:chOff x="66935" y="2803985"/>
            <a:chExt cx="8907526" cy="9233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F7E05A-83E4-612F-87F2-ACD44C8B6EBD}"/>
                </a:ext>
              </a:extLst>
            </p:cNvPr>
            <p:cNvSpPr/>
            <p:nvPr/>
          </p:nvSpPr>
          <p:spPr>
            <a:xfrm>
              <a:off x="66935" y="2803985"/>
              <a:ext cx="778879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Access to Power BI Service</a:t>
              </a:r>
              <a:endPara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9" name="Graphic 8" descr="Checkmark with solid fill">
              <a:extLst>
                <a:ext uri="{FF2B5EF4-FFF2-40B4-BE49-F238E27FC236}">
                  <a16:creationId xmlns:a16="http://schemas.microsoft.com/office/drawing/2014/main" id="{D9FB90EC-00CE-E872-3246-DFB57B1D1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60061" y="2812915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707FC8-41E1-178E-9733-E950DF503E7B}"/>
              </a:ext>
            </a:extLst>
          </p:cNvPr>
          <p:cNvGrpSpPr/>
          <p:nvPr/>
        </p:nvGrpSpPr>
        <p:grpSpPr>
          <a:xfrm>
            <a:off x="0" y="3186364"/>
            <a:ext cx="8907123" cy="923330"/>
            <a:chOff x="66935" y="3727315"/>
            <a:chExt cx="8907123" cy="92333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C15D53-F8DA-29C9-997D-1B55B8E9F577}"/>
                </a:ext>
              </a:extLst>
            </p:cNvPr>
            <p:cNvSpPr/>
            <p:nvPr/>
          </p:nvSpPr>
          <p:spPr>
            <a:xfrm>
              <a:off x="66935" y="3727315"/>
              <a:ext cx="745370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Publish to My Workspace</a:t>
              </a:r>
              <a:endPara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" name="Graphic 10" descr="Checkmark with solid fill">
              <a:extLst>
                <a:ext uri="{FF2B5EF4-FFF2-40B4-BE49-F238E27FC236}">
                  <a16:creationId xmlns:a16="http://schemas.microsoft.com/office/drawing/2014/main" id="{453901FD-9D38-1B56-A7AD-18488BC00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9658" y="3729713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EC6A11-CB2D-FA23-2A8D-10FB979FA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373" y="148702"/>
            <a:ext cx="3019048" cy="19904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5668008-7010-E41E-A29D-B925DCF1AEBF}"/>
              </a:ext>
            </a:extLst>
          </p:cNvPr>
          <p:cNvGrpSpPr/>
          <p:nvPr/>
        </p:nvGrpSpPr>
        <p:grpSpPr>
          <a:xfrm>
            <a:off x="70185" y="4127554"/>
            <a:ext cx="8843224" cy="925413"/>
            <a:chOff x="70185" y="4127554"/>
            <a:chExt cx="8843224" cy="92541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B11B50-6FE3-D379-972D-ED5FC9150E1C}"/>
                </a:ext>
              </a:extLst>
            </p:cNvPr>
            <p:cNvSpPr/>
            <p:nvPr/>
          </p:nvSpPr>
          <p:spPr>
            <a:xfrm>
              <a:off x="70185" y="4127554"/>
              <a:ext cx="810638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Access to other workspaces </a:t>
              </a:r>
              <a:endParaRPr lang="en-US" sz="5400" b="0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" name="Graphic 3" descr="Checkmark with solid fill">
              <a:extLst>
                <a:ext uri="{FF2B5EF4-FFF2-40B4-BE49-F238E27FC236}">
                  <a16:creationId xmlns:a16="http://schemas.microsoft.com/office/drawing/2014/main" id="{7A4EB930-ACD7-0C98-0D48-EA81B2C3C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99009" y="4138567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68AE3C-E772-8FF2-6B9C-11235A65F0C3}"/>
              </a:ext>
            </a:extLst>
          </p:cNvPr>
          <p:cNvGrpSpPr/>
          <p:nvPr/>
        </p:nvGrpSpPr>
        <p:grpSpPr>
          <a:xfrm>
            <a:off x="70185" y="5246981"/>
            <a:ext cx="8924978" cy="925413"/>
            <a:chOff x="-11569" y="4127554"/>
            <a:chExt cx="8924978" cy="92541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552FBE-2019-BA6E-2A7C-3ACD396E2984}"/>
                </a:ext>
              </a:extLst>
            </p:cNvPr>
            <p:cNvSpPr/>
            <p:nvPr/>
          </p:nvSpPr>
          <p:spPr>
            <a:xfrm>
              <a:off x="-11569" y="4127554"/>
              <a:ext cx="826989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Publish to other workspaces </a:t>
              </a:r>
              <a:endParaRPr lang="en-US" sz="5400" b="0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9" name="Graphic 18" descr="Checkmark with solid fill">
              <a:extLst>
                <a:ext uri="{FF2B5EF4-FFF2-40B4-BE49-F238E27FC236}">
                  <a16:creationId xmlns:a16="http://schemas.microsoft.com/office/drawing/2014/main" id="{CAD04EA0-152A-F881-D856-5C895322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99009" y="413856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800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question mark and exclamation mark&#10;&#10;Description automatically generated">
            <a:extLst>
              <a:ext uri="{FF2B5EF4-FFF2-40B4-BE49-F238E27FC236}">
                <a16:creationId xmlns:a16="http://schemas.microsoft.com/office/drawing/2014/main" id="{5D2D107C-B003-B10F-0965-E407E1EE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87" b="188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38C9FC-FFDA-FF67-BABD-052354E630AF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How to publish</a:t>
            </a:r>
          </a:p>
        </p:txBody>
      </p:sp>
    </p:spTree>
    <p:extLst>
      <p:ext uri="{BB962C8B-B14F-4D97-AF65-F5344CB8AC3E}">
        <p14:creationId xmlns:p14="http://schemas.microsoft.com/office/powerpoint/2010/main" val="127021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99C64-4CAE-0D95-8D81-EB3D9BC3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81" y="0"/>
            <a:ext cx="1074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8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4320C-C498-56FA-0B2C-821A3BF5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81" y="0"/>
            <a:ext cx="1074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65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29D03-F794-5566-FDBD-DA03658D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21"/>
            <a:ext cx="12192000" cy="57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2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368E83-54FF-C9CC-5B8A-9887FD69AA9E}"/>
              </a:ext>
            </a:extLst>
          </p:cNvPr>
          <p:cNvSpPr/>
          <p:nvPr/>
        </p:nvSpPr>
        <p:spPr>
          <a:xfrm>
            <a:off x="285773" y="2044005"/>
            <a:ext cx="11399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– Is a thin report only contains visuals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A9F29B-3BF1-E7F6-7275-C7C3891416BE}"/>
              </a:ext>
            </a:extLst>
          </p:cNvPr>
          <p:cNvSpPr/>
          <p:nvPr/>
        </p:nvSpPr>
        <p:spPr>
          <a:xfrm>
            <a:off x="3675357" y="3837137"/>
            <a:ext cx="4620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 – Is </a:t>
            </a:r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Dataset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784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1017E-51F6-62C8-0DD4-C81A35E8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21"/>
            <a:ext cx="12192000" cy="57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FIX: Power BI Desktop Unable to open document - Install latest version">
            <a:extLst>
              <a:ext uri="{FF2B5EF4-FFF2-40B4-BE49-F238E27FC236}">
                <a16:creationId xmlns:a16="http://schemas.microsoft.com/office/drawing/2014/main" id="{924D56C3-E948-5C2E-C778-35C29B04C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11911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98237E7B-992D-EF31-01A3-E6CECFFA7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32" y="1017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9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0E1EB-D94C-F54A-38B6-5566CC75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21"/>
            <a:ext cx="12192000" cy="57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00D066A-652F-E85E-6D55-0A0CC41F8060}"/>
              </a:ext>
            </a:extLst>
          </p:cNvPr>
          <p:cNvGrpSpPr/>
          <p:nvPr/>
        </p:nvGrpSpPr>
        <p:grpSpPr>
          <a:xfrm>
            <a:off x="1386832" y="1695265"/>
            <a:ext cx="8553279" cy="4128507"/>
            <a:chOff x="1386832" y="1695265"/>
            <a:chExt cx="8553279" cy="41285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FE9514-E910-C226-AC9B-0ED7C5C589DA}"/>
                </a:ext>
              </a:extLst>
            </p:cNvPr>
            <p:cNvSpPr/>
            <p:nvPr/>
          </p:nvSpPr>
          <p:spPr>
            <a:xfrm>
              <a:off x="1386832" y="3908054"/>
              <a:ext cx="238302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DataSet</a:t>
              </a:r>
              <a:endPara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475018-8CD3-E74A-4E32-E47C1A1F9638}"/>
                </a:ext>
              </a:extLst>
            </p:cNvPr>
            <p:cNvSpPr/>
            <p:nvPr/>
          </p:nvSpPr>
          <p:spPr>
            <a:xfrm>
              <a:off x="7842422" y="4069446"/>
              <a:ext cx="2097689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Thin</a:t>
              </a:r>
              <a:b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Report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5C3A08-C7D9-40BD-37A0-317EED7FD188}"/>
                </a:ext>
              </a:extLst>
            </p:cNvPr>
            <p:cNvGrpSpPr/>
            <p:nvPr/>
          </p:nvGrpSpPr>
          <p:grpSpPr>
            <a:xfrm>
              <a:off x="1532463" y="1695265"/>
              <a:ext cx="7977162" cy="2492231"/>
              <a:chOff x="1532463" y="1695265"/>
              <a:chExt cx="7977162" cy="2492231"/>
            </a:xfrm>
          </p:grpSpPr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45FD325E-C356-6727-A0F7-30E741178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32463" y="1695265"/>
                <a:ext cx="2492231" cy="2492231"/>
              </a:xfrm>
              <a:prstGeom prst="rect">
                <a:avLst/>
              </a:prstGeom>
            </p:spPr>
          </p:pic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5AEAE50C-E817-700E-BD5B-526E01F1F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059612" y="1974705"/>
                <a:ext cx="1450013" cy="1933349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8E6E446-3E2C-9306-370D-DFA673032419}"/>
                  </a:ext>
                </a:extLst>
              </p:cNvPr>
              <p:cNvGrpSpPr/>
              <p:nvPr/>
            </p:nvGrpSpPr>
            <p:grpSpPr>
              <a:xfrm>
                <a:off x="4024694" y="2356604"/>
                <a:ext cx="4034918" cy="584777"/>
                <a:chOff x="4024694" y="2356604"/>
                <a:chExt cx="4034918" cy="584777"/>
              </a:xfrm>
            </p:grpSpPr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31F4FEF1-3845-0E8E-8798-6188E45775F2}"/>
                    </a:ext>
                  </a:extLst>
                </p:cNvPr>
                <p:cNvCxnSpPr>
                  <a:stCxn id="2" idx="3"/>
                  <a:endCxn id="3" idx="1"/>
                </p:cNvCxnSpPr>
                <p:nvPr/>
              </p:nvCxnSpPr>
              <p:spPr>
                <a:xfrm flipV="1">
                  <a:off x="4024694" y="2941380"/>
                  <a:ext cx="4034918" cy="1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E10E5C2-EFC6-7687-928E-A7CE89348297}"/>
                    </a:ext>
                  </a:extLst>
                </p:cNvPr>
                <p:cNvSpPr/>
                <p:nvPr/>
              </p:nvSpPr>
              <p:spPr>
                <a:xfrm>
                  <a:off x="4399233" y="2356604"/>
                  <a:ext cx="3188117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3200" b="0" cap="none" spc="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Direct Connection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9483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ADB3AE-EA6C-3E05-B098-B43987D709DB}"/>
              </a:ext>
            </a:extLst>
          </p:cNvPr>
          <p:cNvSpPr/>
          <p:nvPr/>
        </p:nvSpPr>
        <p:spPr>
          <a:xfrm>
            <a:off x="1876831" y="2274838"/>
            <a:ext cx="843833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Publish Dataset to the</a:t>
            </a:r>
          </a:p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4251304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C5EB0-820D-D618-FD6E-D480FB129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3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7E61A-2CD5-D865-663C-DCA701E08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50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66A95-F9D7-A570-072F-B87EA4E1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91" y="0"/>
            <a:ext cx="10242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5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ke with chocolate drizzled on top&#10;&#10;Description automatically generated with low confidence">
            <a:extLst>
              <a:ext uri="{FF2B5EF4-FFF2-40B4-BE49-F238E27FC236}">
                <a16:creationId xmlns:a16="http://schemas.microsoft.com/office/drawing/2014/main" id="{AEAF7E30-CF4B-EDE8-3145-26EC44CA5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11502D-DF9A-7A4A-A7DD-D098C3485A0F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Make a thin repor</a:t>
            </a:r>
            <a:r>
              <a:rPr lang="en-US" sz="6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t.</a:t>
            </a:r>
            <a:endParaRPr lang="en-US" sz="60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86874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7ABB2-B721-3BBC-CE43-B2812549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0" y="0"/>
            <a:ext cx="1122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5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4FE122-F19D-A50F-6CC4-6BFE11AB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0" y="0"/>
            <a:ext cx="1122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0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79E23-5A1A-634C-E004-71FE5231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72"/>
            <a:ext cx="12192000" cy="67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6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5EAC9-44F7-CF92-CD8A-9E95F90D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48" y="0"/>
            <a:ext cx="10711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54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A350C-9C4A-CB11-CE0D-9B317B3B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0" y="0"/>
            <a:ext cx="1122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67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F3B43-FE3E-9E26-D275-98F82DF4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39" y="0"/>
            <a:ext cx="11184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54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BAE9B-71B0-B221-B024-E4F91068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0" y="0"/>
            <a:ext cx="1122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8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D416D-7871-1FC1-B09C-E338CCB9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0" y="0"/>
            <a:ext cx="1122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6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ACD08-6CB3-5669-877A-6AC64FC2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0" y="0"/>
            <a:ext cx="1122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78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2CFD1-DCAD-3783-8913-EA075BBF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8" y="0"/>
            <a:ext cx="11168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50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54E12-B2EE-3FA4-79AF-D4D531813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8" y="0"/>
            <a:ext cx="11168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7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D6482-62DF-449D-D64F-01BF66B3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9" y="0"/>
            <a:ext cx="11176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83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building, lighting, darkness, night&#10;&#10;Description automatically generated">
            <a:extLst>
              <a:ext uri="{FF2B5EF4-FFF2-40B4-BE49-F238E27FC236}">
                <a16:creationId xmlns:a16="http://schemas.microsoft.com/office/drawing/2014/main" id="{ECE36BB4-14FD-D60E-377C-9BD0DB91F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03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3449A-C07F-49FC-21A5-500F8A45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70" y="1"/>
            <a:ext cx="1052665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0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8D61A8-B0BA-4908-3FC1-67B79923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81" y="0"/>
            <a:ext cx="1074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77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1E3FD-A19F-EDFC-7F81-D11AAFB4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5" y="0"/>
            <a:ext cx="10009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15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CDE56-B429-3A8E-DB88-05BBDFE1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71" y="0"/>
            <a:ext cx="9976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CDF0A-CD3F-FD4F-DB9A-BD6AB9BF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96" y="0"/>
            <a:ext cx="10009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24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7321A-E72D-AF10-D9B8-508BDA73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45" y="0"/>
            <a:ext cx="9941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15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72384-A9B9-77C2-8AD6-18BA5BF7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05" y="0"/>
            <a:ext cx="9979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18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5653E-8AF4-D687-294E-B0766322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7" y="0"/>
            <a:ext cx="9983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6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895EB-1383-9159-4441-FE4F0C33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7" y="0"/>
            <a:ext cx="9983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6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B71A7-91CB-7585-29D8-9825A21F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04" y="0"/>
            <a:ext cx="9992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13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411F1-C262-8590-D679-08E2D3E5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97" y="0"/>
            <a:ext cx="9929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63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202316-6746-D9EB-79AF-C7E1613E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11" y="0"/>
            <a:ext cx="10024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2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36146-6A08-6743-A775-F43850C9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81" y="0"/>
            <a:ext cx="1074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2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EB110-0A03-B6EC-A2A5-09FD6B28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2" y="0"/>
            <a:ext cx="10049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90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AF8DB-8FA8-1433-F729-7EBD0C50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29" y="0"/>
            <a:ext cx="9971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91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EA56BF-FB42-B25B-5FF4-B54365EF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0"/>
            <a:ext cx="10001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24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54606-849F-6E6A-E91B-085D5F8B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53" y="0"/>
            <a:ext cx="1001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31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C6D63-9200-501F-A6E7-6107B2F0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53" y="0"/>
            <a:ext cx="1001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1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141E7-1EE6-E80F-7188-30C45CC2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0" y="0"/>
            <a:ext cx="10220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0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61F9F-D03A-A18D-42A3-8E6DF9EC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0" y="0"/>
            <a:ext cx="10220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83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hite blocks with black letters&#10;&#10;Description automatically generated">
            <a:extLst>
              <a:ext uri="{FF2B5EF4-FFF2-40B4-BE49-F238E27FC236}">
                <a16:creationId xmlns:a16="http://schemas.microsoft.com/office/drawing/2014/main" id="{862A7BA6-96D4-E181-104E-8F6D684ED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5" b="48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3A369F-8957-29E5-1C76-9714BC1D5683}"/>
              </a:ext>
            </a:extLst>
          </p:cNvPr>
          <p:cNvSpPr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Create Power BI Report i</a:t>
            </a:r>
            <a:r>
              <a:rPr lang="en-US" sz="360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n the Power BI service</a:t>
            </a:r>
            <a:endParaRPr lang="en-US" sz="3600" b="0" cap="none" spc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111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7DD04D95-1BC6-DFF1-8AAD-135A206B75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b="2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10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CC292B-95BA-2859-DFDB-8DF4B799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90"/>
            <a:ext cx="12192000" cy="65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8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240964-5A9A-624B-D3A0-E6236FC56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53" y="0"/>
            <a:ext cx="10701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02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66A9EA-8853-F42D-9B01-AE092AB0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051"/>
            <a:ext cx="12192000" cy="60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01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A19A6-D573-C45A-3C12-FEA61AE6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92"/>
            <a:ext cx="12192000" cy="61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20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7C144C-3B11-95D2-04D0-E07F6181E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37" y="0"/>
            <a:ext cx="9533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39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FADD1-C4E8-B89D-70C9-6D551755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0" y="0"/>
            <a:ext cx="10678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09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7E090-514D-33F3-53A4-FC818332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37" y="0"/>
            <a:ext cx="9533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93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C733A-F53B-EF0B-2069-FF7575B2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37" y="0"/>
            <a:ext cx="9533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19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80BA8-B680-AD38-B0FB-A6D0FEDE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2" y="0"/>
            <a:ext cx="11862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47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3595E-5C3E-EF30-391B-ECE40E51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08"/>
            <a:ext cx="12192000" cy="67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9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7C1BC-04DD-4ED2-89B5-F5848D949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6" b="124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83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C7E2E-44BF-15F6-4787-D2A47F50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37" y="0"/>
            <a:ext cx="9533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A798E-4741-BBCD-18F1-9086BD5E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81" y="0"/>
            <a:ext cx="1074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29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9FF45F-8051-7FE0-4FE2-23EC3180E5BF}"/>
              </a:ext>
            </a:extLst>
          </p:cNvPr>
          <p:cNvSpPr/>
          <p:nvPr/>
        </p:nvSpPr>
        <p:spPr>
          <a:xfrm>
            <a:off x="3475828" y="2767280"/>
            <a:ext cx="524034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7966167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measuring stick, ruler, text, indoor&#10;&#10;Description automatically generated">
            <a:extLst>
              <a:ext uri="{FF2B5EF4-FFF2-40B4-BE49-F238E27FC236}">
                <a16:creationId xmlns:a16="http://schemas.microsoft.com/office/drawing/2014/main" id="{2BB674CD-2CA8-D442-7136-4DD035DB9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2" b="62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A10AA-D432-FADA-1E06-1F25049E85E7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Max Desktop 1 GB size</a:t>
            </a:r>
          </a:p>
        </p:txBody>
      </p:sp>
    </p:spTree>
    <p:extLst>
      <p:ext uri="{BB962C8B-B14F-4D97-AF65-F5344CB8AC3E}">
        <p14:creationId xmlns:p14="http://schemas.microsoft.com/office/powerpoint/2010/main" val="978460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D5C2D5-7486-A80D-42DB-65F05D8211EE}"/>
              </a:ext>
            </a:extLst>
          </p:cNvPr>
          <p:cNvSpPr/>
          <p:nvPr/>
        </p:nvSpPr>
        <p:spPr>
          <a:xfrm>
            <a:off x="7380407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0" cap="none" spc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Max 8 per day</a:t>
            </a:r>
          </a:p>
        </p:txBody>
      </p:sp>
      <p:pic>
        <p:nvPicPr>
          <p:cNvPr id="3" name="Picture 2" descr="A picture containing graphics, symbol, electric blue, logo&#10;&#10;Description automatically generated">
            <a:extLst>
              <a:ext uri="{FF2B5EF4-FFF2-40B4-BE49-F238E27FC236}">
                <a16:creationId xmlns:a16="http://schemas.microsoft.com/office/drawing/2014/main" id="{C3634747-7C02-4736-BE15-D9EA23DA6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" r="1063" b="-2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687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ruck on the road&#10;&#10;Description automatically generated with medium confidence">
            <a:extLst>
              <a:ext uri="{FF2B5EF4-FFF2-40B4-BE49-F238E27FC236}">
                <a16:creationId xmlns:a16="http://schemas.microsoft.com/office/drawing/2014/main" id="{9B124C1C-1566-4E15-C5A1-D65B2DC99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86C9CD-D21D-8AA9-122A-575858C41A7D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Max data model size of 10gb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(in the Power BI Service)</a:t>
            </a:r>
            <a:endParaRPr lang="en-US" sz="60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5728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holding a pile of strawberries&#10;&#10;Description automatically generated with medium confidence">
            <a:extLst>
              <a:ext uri="{FF2B5EF4-FFF2-40B4-BE49-F238E27FC236}">
                <a16:creationId xmlns:a16="http://schemas.microsoft.com/office/drawing/2014/main" id="{7237B4F3-2BF5-6B05-F3E3-3659A9E727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" b="136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B3180C-164A-DD8A-9ABE-03D7A6AE2B03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Only share with Power BI Pro license users</a:t>
            </a:r>
          </a:p>
        </p:txBody>
      </p:sp>
    </p:spTree>
    <p:extLst>
      <p:ext uri="{BB962C8B-B14F-4D97-AF65-F5344CB8AC3E}">
        <p14:creationId xmlns:p14="http://schemas.microsoft.com/office/powerpoint/2010/main" val="3170653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holding a pile of strawberries&#10;&#10;Description automatically generated with medium confidence">
            <a:extLst>
              <a:ext uri="{FF2B5EF4-FFF2-40B4-BE49-F238E27FC236}">
                <a16:creationId xmlns:a16="http://schemas.microsoft.com/office/drawing/2014/main" id="{7237B4F3-2BF5-6B05-F3E3-3659A9E727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" b="136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B3180C-164A-DD8A-9ABE-03D7A6AE2B03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Only share with Power BI Pro license users</a:t>
            </a:r>
          </a:p>
        </p:txBody>
      </p:sp>
    </p:spTree>
    <p:extLst>
      <p:ext uri="{BB962C8B-B14F-4D97-AF65-F5344CB8AC3E}">
        <p14:creationId xmlns:p14="http://schemas.microsoft.com/office/powerpoint/2010/main" val="3781287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0653-F6AE-D2DC-0E90-764DDF40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27266-2D2E-D9D9-A5E9-F49FE318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72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6A3D1-F51D-4B67-8CF8-8D3B46046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9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icense&#10;&#10;Description automatically generated with medium confidence">
            <a:extLst>
              <a:ext uri="{FF2B5EF4-FFF2-40B4-BE49-F238E27FC236}">
                <a16:creationId xmlns:a16="http://schemas.microsoft.com/office/drawing/2014/main" id="{E185C04F-4E46-301B-B5EE-2D593D3A1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58208" y="968935"/>
            <a:ext cx="6040380" cy="37797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D9D52A-A0D4-4CE7-F739-5B1564B6451B}"/>
              </a:ext>
            </a:extLst>
          </p:cNvPr>
          <p:cNvSpPr/>
          <p:nvPr/>
        </p:nvSpPr>
        <p:spPr>
          <a:xfrm>
            <a:off x="2849377" y="5427400"/>
            <a:ext cx="6658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Power BI License Types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10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24fe772-053b-4006-8b9a-5949ec0db7b4" xsi:nil="true"/>
    <lcf76f155ced4ddcb4097134ff3c332f xmlns="83b032dd-737a-45d2-bfe0-ac640335b03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81F2E7977E354EB28C980B7E8D76A9" ma:contentTypeVersion="10" ma:contentTypeDescription="Create a new document." ma:contentTypeScope="" ma:versionID="cf64d363dd14c8417641175a05e12648">
  <xsd:schema xmlns:xsd="http://www.w3.org/2001/XMLSchema" xmlns:xs="http://www.w3.org/2001/XMLSchema" xmlns:p="http://schemas.microsoft.com/office/2006/metadata/properties" xmlns:ns2="83b032dd-737a-45d2-bfe0-ac640335b035" xmlns:ns3="c24fe772-053b-4006-8b9a-5949ec0db7b4" targetNamespace="http://schemas.microsoft.com/office/2006/metadata/properties" ma:root="true" ma:fieldsID="56d78205cc4d5a4aa11f0af0ad0a9459" ns2:_="" ns3:_="">
    <xsd:import namespace="83b032dd-737a-45d2-bfe0-ac640335b035"/>
    <xsd:import namespace="c24fe772-053b-4006-8b9a-5949ec0db7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b032dd-737a-45d2-bfe0-ac640335b0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1cc8eb3-a5aa-4be5-91d1-b3168ca6d8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fe772-053b-4006-8b9a-5949ec0db7b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7207dba-049e-48a7-ac84-1c486021dabd}" ma:internalName="TaxCatchAll" ma:showField="CatchAllData" ma:web="c24fe772-053b-4006-8b9a-5949ec0db7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A49D43-777C-4E5C-AC89-F1FFC1948F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82D19A-3AC5-4E18-8288-C577BF9600FA}">
  <ds:schemaRefs>
    <ds:schemaRef ds:uri="http://schemas.microsoft.com/office/2006/metadata/properties"/>
    <ds:schemaRef ds:uri="http://schemas.microsoft.com/office/infopath/2007/PartnerControls"/>
    <ds:schemaRef ds:uri="c24fe772-053b-4006-8b9a-5949ec0db7b4"/>
    <ds:schemaRef ds:uri="83b032dd-737a-45d2-bfe0-ac640335b035"/>
  </ds:schemaRefs>
</ds:datastoreItem>
</file>

<file path=customXml/itemProps3.xml><?xml version="1.0" encoding="utf-8"?>
<ds:datastoreItem xmlns:ds="http://schemas.openxmlformats.org/officeDocument/2006/customXml" ds:itemID="{0910E028-CA57-4819-B4D0-D9F3703197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b032dd-737a-45d2-bfe0-ac640335b035"/>
    <ds:schemaRef ds:uri="c24fe772-053b-4006-8b9a-5949ec0db7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Widescreen</PresentationFormat>
  <Paragraphs>57</Paragraphs>
  <Slides>76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1</cp:revision>
  <dcterms:created xsi:type="dcterms:W3CDTF">2023-06-25T15:20:02Z</dcterms:created>
  <dcterms:modified xsi:type="dcterms:W3CDTF">2023-07-09T14:52:52Z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2023-06-25T15:20:11Z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7b3cfc84-654c-47bf-8bed-bb68a8fcd932</vt:lpwstr>
  </property>
  <property fmtid="{D5CDD505-2E9C-101B-9397-08002B2CF9AE}" pid="8" name="MSIP_Label_249dd434-d51a-431d-9632-71b0679d7ba6_ContentBits">
    <vt:lpwstr>0</vt:lpwstr>
  </property>
  <property fmtid="{D5CDD505-2E9C-101B-9397-08002B2CF9AE}" pid="9" name="ContentTypeId">
    <vt:lpwstr>0x0101007381F2E7977E354EB28C980B7E8D76A9</vt:lpwstr>
  </property>
  <property fmtid="{D5CDD505-2E9C-101B-9397-08002B2CF9AE}" pid="10" name="MediaServiceImageTags">
    <vt:lpwstr/>
  </property>
</Properties>
</file>